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Lst>
  <p:sldSz cy="5143500" cx="9144000"/>
  <p:notesSz cx="6858000" cy="9144000"/>
  <p:embeddedFontLst>
    <p:embeddedFont>
      <p:font typeface="Roboto"/>
      <p:regular r:id="rId40"/>
      <p:bold r:id="rId41"/>
      <p:italic r:id="rId42"/>
      <p:boldItalic r:id="rId43"/>
    </p:embeddedFont>
    <p:embeddedFont>
      <p:font typeface="Overpass Black"/>
      <p:bold r:id="rId44"/>
      <p:boldItalic r:id="rId45"/>
    </p:embeddedFont>
    <p:embeddedFont>
      <p:font typeface="Lato"/>
      <p:regular r:id="rId46"/>
      <p:bold r:id="rId47"/>
      <p:italic r:id="rId48"/>
      <p:boldItalic r:id="rId49"/>
    </p:embeddedFont>
    <p:embeddedFont>
      <p:font typeface="Fira Sans Extra Condensed Medium"/>
      <p:regular r:id="rId50"/>
      <p:bold r:id="rId51"/>
      <p:italic r:id="rId52"/>
      <p:boldItalic r:id="rId53"/>
    </p:embeddedFont>
    <p:embeddedFont>
      <p:font typeface="Open Sans SemiBold"/>
      <p:regular r:id="rId54"/>
      <p:bold r:id="rId55"/>
      <p:italic r:id="rId56"/>
      <p:boldItalic r:id="rId57"/>
    </p:embeddedFont>
    <p:embeddedFont>
      <p:font typeface="Josefin Sans"/>
      <p:regular r:id="rId58"/>
      <p:bold r:id="rId59"/>
      <p:italic r:id="rId60"/>
      <p:boldItalic r:id="rId61"/>
    </p:embeddedFont>
    <p:embeddedFont>
      <p:font typeface="Open Sans"/>
      <p:regular r:id="rId62"/>
      <p:bold r:id="rId63"/>
      <p:italic r:id="rId64"/>
      <p:boldItalic r:id="rId6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66" roundtripDataSignature="AMtx7mgpyqtKz7zL+aA4bPyZzVXdPjmWr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3CCE692-D6A3-413D-8C98-9877E96854C9}">
  <a:tblStyle styleId="{93CCE692-D6A3-413D-8C98-9877E96854C9}"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Roboto-regular.fntdata"/><Relationship Id="rId42" Type="http://schemas.openxmlformats.org/officeDocument/2006/relationships/font" Target="fonts/Roboto-italic.fntdata"/><Relationship Id="rId41" Type="http://schemas.openxmlformats.org/officeDocument/2006/relationships/font" Target="fonts/Roboto-bold.fntdata"/><Relationship Id="rId44" Type="http://schemas.openxmlformats.org/officeDocument/2006/relationships/font" Target="fonts/OverpassBlack-bold.fntdata"/><Relationship Id="rId43" Type="http://schemas.openxmlformats.org/officeDocument/2006/relationships/font" Target="fonts/Roboto-boldItalic.fntdata"/><Relationship Id="rId46" Type="http://schemas.openxmlformats.org/officeDocument/2006/relationships/font" Target="fonts/Lato-regular.fntdata"/><Relationship Id="rId45" Type="http://schemas.openxmlformats.org/officeDocument/2006/relationships/font" Target="fonts/OverpassBlack-bold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Lato-italic.fntdata"/><Relationship Id="rId47" Type="http://schemas.openxmlformats.org/officeDocument/2006/relationships/font" Target="fonts/Lato-bold.fntdata"/><Relationship Id="rId49" Type="http://schemas.openxmlformats.org/officeDocument/2006/relationships/font" Target="fonts/Lato-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OpenSans-regular.fntdata"/><Relationship Id="rId61" Type="http://schemas.openxmlformats.org/officeDocument/2006/relationships/font" Target="fonts/JosefinSans-boldItalic.fntdata"/><Relationship Id="rId20" Type="http://schemas.openxmlformats.org/officeDocument/2006/relationships/slide" Target="slides/slide15.xml"/><Relationship Id="rId64" Type="http://schemas.openxmlformats.org/officeDocument/2006/relationships/font" Target="fonts/OpenSans-italic.fntdata"/><Relationship Id="rId63" Type="http://schemas.openxmlformats.org/officeDocument/2006/relationships/font" Target="fonts/OpenSans-bold.fntdata"/><Relationship Id="rId22" Type="http://schemas.openxmlformats.org/officeDocument/2006/relationships/slide" Target="slides/slide17.xml"/><Relationship Id="rId66" Type="http://customschemas.google.com/relationships/presentationmetadata" Target="metadata"/><Relationship Id="rId21" Type="http://schemas.openxmlformats.org/officeDocument/2006/relationships/slide" Target="slides/slide16.xml"/><Relationship Id="rId65" Type="http://schemas.openxmlformats.org/officeDocument/2006/relationships/font" Target="fonts/OpenSans-boldItalic.fntdata"/><Relationship Id="rId24" Type="http://schemas.openxmlformats.org/officeDocument/2006/relationships/slide" Target="slides/slide19.xml"/><Relationship Id="rId23" Type="http://schemas.openxmlformats.org/officeDocument/2006/relationships/slide" Target="slides/slide18.xml"/><Relationship Id="rId60" Type="http://schemas.openxmlformats.org/officeDocument/2006/relationships/font" Target="fonts/JosefinSans-italic.fntdata"/><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FiraSansExtraCondensedMedium-bold.fntdata"/><Relationship Id="rId50" Type="http://schemas.openxmlformats.org/officeDocument/2006/relationships/font" Target="fonts/FiraSansExtraCondensedMedium-regular.fntdata"/><Relationship Id="rId53" Type="http://schemas.openxmlformats.org/officeDocument/2006/relationships/font" Target="fonts/FiraSansExtraCondensedMedium-boldItalic.fntdata"/><Relationship Id="rId52" Type="http://schemas.openxmlformats.org/officeDocument/2006/relationships/font" Target="fonts/FiraSansExtraCondensedMedium-italic.fntdata"/><Relationship Id="rId11" Type="http://schemas.openxmlformats.org/officeDocument/2006/relationships/slide" Target="slides/slide6.xml"/><Relationship Id="rId55" Type="http://schemas.openxmlformats.org/officeDocument/2006/relationships/font" Target="fonts/OpenSansSemiBold-bold.fntdata"/><Relationship Id="rId10" Type="http://schemas.openxmlformats.org/officeDocument/2006/relationships/slide" Target="slides/slide5.xml"/><Relationship Id="rId54" Type="http://schemas.openxmlformats.org/officeDocument/2006/relationships/font" Target="fonts/OpenSansSemiBold-regular.fntdata"/><Relationship Id="rId13" Type="http://schemas.openxmlformats.org/officeDocument/2006/relationships/slide" Target="slides/slide8.xml"/><Relationship Id="rId57" Type="http://schemas.openxmlformats.org/officeDocument/2006/relationships/font" Target="fonts/OpenSansSemiBold-boldItalic.fntdata"/><Relationship Id="rId12" Type="http://schemas.openxmlformats.org/officeDocument/2006/relationships/slide" Target="slides/slide7.xml"/><Relationship Id="rId56" Type="http://schemas.openxmlformats.org/officeDocument/2006/relationships/font" Target="fonts/OpenSansSemiBold-italic.fntdata"/><Relationship Id="rId15" Type="http://schemas.openxmlformats.org/officeDocument/2006/relationships/slide" Target="slides/slide10.xml"/><Relationship Id="rId59" Type="http://schemas.openxmlformats.org/officeDocument/2006/relationships/font" Target="fonts/JosefinSans-bold.fntdata"/><Relationship Id="rId14" Type="http://schemas.openxmlformats.org/officeDocument/2006/relationships/slide" Target="slides/slide9.xml"/><Relationship Id="rId58" Type="http://schemas.openxmlformats.org/officeDocument/2006/relationships/font" Target="fonts/JosefinSans-regular.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7" name="Shape 2117"/>
        <p:cNvGrpSpPr/>
        <p:nvPr/>
      </p:nvGrpSpPr>
      <p:grpSpPr>
        <a:xfrm>
          <a:off x="0" y="0"/>
          <a:ext cx="0" cy="0"/>
          <a:chOff x="0" y="0"/>
          <a:chExt cx="0" cy="0"/>
        </a:xfrm>
      </p:grpSpPr>
      <p:sp>
        <p:nvSpPr>
          <p:cNvPr id="2118" name="Google Shape;2118;p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19" name="Google Shape;2119;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4" name="Shape 2194"/>
        <p:cNvGrpSpPr/>
        <p:nvPr/>
      </p:nvGrpSpPr>
      <p:grpSpPr>
        <a:xfrm>
          <a:off x="0" y="0"/>
          <a:ext cx="0" cy="0"/>
          <a:chOff x="0" y="0"/>
          <a:chExt cx="0" cy="0"/>
        </a:xfrm>
      </p:grpSpPr>
      <p:sp>
        <p:nvSpPr>
          <p:cNvPr id="2195" name="Google Shape;2195;gf1e947b5b0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6" name="Google Shape;2196;gf1e947b5b0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1" name="Shape 2201"/>
        <p:cNvGrpSpPr/>
        <p:nvPr/>
      </p:nvGrpSpPr>
      <p:grpSpPr>
        <a:xfrm>
          <a:off x="0" y="0"/>
          <a:ext cx="0" cy="0"/>
          <a:chOff x="0" y="0"/>
          <a:chExt cx="0" cy="0"/>
        </a:xfrm>
      </p:grpSpPr>
      <p:sp>
        <p:nvSpPr>
          <p:cNvPr id="2202" name="Google Shape;2202;gf1e947b5b0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3" name="Google Shape;2203;gf1e947b5b0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8" name="Shape 2208"/>
        <p:cNvGrpSpPr/>
        <p:nvPr/>
      </p:nvGrpSpPr>
      <p:grpSpPr>
        <a:xfrm>
          <a:off x="0" y="0"/>
          <a:ext cx="0" cy="0"/>
          <a:chOff x="0" y="0"/>
          <a:chExt cx="0" cy="0"/>
        </a:xfrm>
      </p:grpSpPr>
      <p:sp>
        <p:nvSpPr>
          <p:cNvPr id="2209" name="Google Shape;2209;gf1e947b5b0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0" name="Google Shape;2210;gf1e947b5b0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5" name="Shape 2215"/>
        <p:cNvGrpSpPr/>
        <p:nvPr/>
      </p:nvGrpSpPr>
      <p:grpSpPr>
        <a:xfrm>
          <a:off x="0" y="0"/>
          <a:ext cx="0" cy="0"/>
          <a:chOff x="0" y="0"/>
          <a:chExt cx="0" cy="0"/>
        </a:xfrm>
      </p:grpSpPr>
      <p:sp>
        <p:nvSpPr>
          <p:cNvPr id="2216" name="Google Shape;2216;gf1e947b5b0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7" name="Google Shape;2217;gf1e947b5b0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2" name="Shape 2222"/>
        <p:cNvGrpSpPr/>
        <p:nvPr/>
      </p:nvGrpSpPr>
      <p:grpSpPr>
        <a:xfrm>
          <a:off x="0" y="0"/>
          <a:ext cx="0" cy="0"/>
          <a:chOff x="0" y="0"/>
          <a:chExt cx="0" cy="0"/>
        </a:xfrm>
      </p:grpSpPr>
      <p:sp>
        <p:nvSpPr>
          <p:cNvPr id="2223" name="Google Shape;2223;gf1e947b5b0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4" name="Google Shape;2224;gf1e947b5b0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9" name="Shape 2229"/>
        <p:cNvGrpSpPr/>
        <p:nvPr/>
      </p:nvGrpSpPr>
      <p:grpSpPr>
        <a:xfrm>
          <a:off x="0" y="0"/>
          <a:ext cx="0" cy="0"/>
          <a:chOff x="0" y="0"/>
          <a:chExt cx="0" cy="0"/>
        </a:xfrm>
      </p:grpSpPr>
      <p:sp>
        <p:nvSpPr>
          <p:cNvPr id="2230" name="Google Shape;2230;gf1e947b5b0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1" name="Google Shape;2231;gf1e947b5b0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6" name="Shape 2236"/>
        <p:cNvGrpSpPr/>
        <p:nvPr/>
      </p:nvGrpSpPr>
      <p:grpSpPr>
        <a:xfrm>
          <a:off x="0" y="0"/>
          <a:ext cx="0" cy="0"/>
          <a:chOff x="0" y="0"/>
          <a:chExt cx="0" cy="0"/>
        </a:xfrm>
      </p:grpSpPr>
      <p:sp>
        <p:nvSpPr>
          <p:cNvPr id="2237" name="Google Shape;2237;gf1e947b5b0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8" name="Google Shape;2238;gf1e947b5b0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3" name="Shape 2243"/>
        <p:cNvGrpSpPr/>
        <p:nvPr/>
      </p:nvGrpSpPr>
      <p:grpSpPr>
        <a:xfrm>
          <a:off x="0" y="0"/>
          <a:ext cx="0" cy="0"/>
          <a:chOff x="0" y="0"/>
          <a:chExt cx="0" cy="0"/>
        </a:xfrm>
      </p:grpSpPr>
      <p:sp>
        <p:nvSpPr>
          <p:cNvPr id="2244" name="Google Shape;2244;gf5e7599ab4_1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5" name="Google Shape;2245;gf5e7599ab4_1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0" name="Shape 2250"/>
        <p:cNvGrpSpPr/>
        <p:nvPr/>
      </p:nvGrpSpPr>
      <p:grpSpPr>
        <a:xfrm>
          <a:off x="0" y="0"/>
          <a:ext cx="0" cy="0"/>
          <a:chOff x="0" y="0"/>
          <a:chExt cx="0" cy="0"/>
        </a:xfrm>
      </p:grpSpPr>
      <p:sp>
        <p:nvSpPr>
          <p:cNvPr id="2251" name="Google Shape;2251;gf1e947b5b0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2" name="Google Shape;2252;gf1e947b5b0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Solid concentration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7" name="Shape 2257"/>
        <p:cNvGrpSpPr/>
        <p:nvPr/>
      </p:nvGrpSpPr>
      <p:grpSpPr>
        <a:xfrm>
          <a:off x="0" y="0"/>
          <a:ext cx="0" cy="0"/>
          <a:chOff x="0" y="0"/>
          <a:chExt cx="0" cy="0"/>
        </a:xfrm>
      </p:grpSpPr>
      <p:sp>
        <p:nvSpPr>
          <p:cNvPr id="2258" name="Google Shape;2258;gf1e947b5b0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9" name="Google Shape;2259;gf1e947b5b0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7" name="Shape 2127"/>
        <p:cNvGrpSpPr/>
        <p:nvPr/>
      </p:nvGrpSpPr>
      <p:grpSpPr>
        <a:xfrm>
          <a:off x="0" y="0"/>
          <a:ext cx="0" cy="0"/>
          <a:chOff x="0" y="0"/>
          <a:chExt cx="0" cy="0"/>
        </a:xfrm>
      </p:grpSpPr>
      <p:sp>
        <p:nvSpPr>
          <p:cNvPr id="2128" name="Google Shape;2128;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29" name="Google Shape;2129;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4" name="Shape 2264"/>
        <p:cNvGrpSpPr/>
        <p:nvPr/>
      </p:nvGrpSpPr>
      <p:grpSpPr>
        <a:xfrm>
          <a:off x="0" y="0"/>
          <a:ext cx="0" cy="0"/>
          <a:chOff x="0" y="0"/>
          <a:chExt cx="0" cy="0"/>
        </a:xfrm>
      </p:grpSpPr>
      <p:sp>
        <p:nvSpPr>
          <p:cNvPr id="2265" name="Google Shape;2265;gf6bd8d6686_2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6" name="Google Shape;2266;gf6bd8d6686_2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0" name="Shape 2270"/>
        <p:cNvGrpSpPr/>
        <p:nvPr/>
      </p:nvGrpSpPr>
      <p:grpSpPr>
        <a:xfrm>
          <a:off x="0" y="0"/>
          <a:ext cx="0" cy="0"/>
          <a:chOff x="0" y="0"/>
          <a:chExt cx="0" cy="0"/>
        </a:xfrm>
      </p:grpSpPr>
      <p:sp>
        <p:nvSpPr>
          <p:cNvPr id="2271" name="Google Shape;2271;p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72" name="Google Shape;2272;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5" name="Shape 2275"/>
        <p:cNvGrpSpPr/>
        <p:nvPr/>
      </p:nvGrpSpPr>
      <p:grpSpPr>
        <a:xfrm>
          <a:off x="0" y="0"/>
          <a:ext cx="0" cy="0"/>
          <a:chOff x="0" y="0"/>
          <a:chExt cx="0" cy="0"/>
        </a:xfrm>
      </p:grpSpPr>
      <p:sp>
        <p:nvSpPr>
          <p:cNvPr id="2276" name="Google Shape;2276;gf16f335b1f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7" name="Google Shape;2277;gf16f335b1f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 - </a:t>
            </a:r>
            <a:r>
              <a:rPr lang="en" sz="1200">
                <a:solidFill>
                  <a:srgbClr val="212529"/>
                </a:solidFill>
                <a:highlight>
                  <a:srgbClr val="FFFFFF"/>
                </a:highlight>
                <a:latin typeface="Roboto"/>
                <a:ea typeface="Roboto"/>
                <a:cs typeface="Roboto"/>
                <a:sym typeface="Roboto"/>
              </a:rPr>
              <a:t>Inverse of regularization strength</a:t>
            </a:r>
            <a:endParaRPr sz="1200">
              <a:solidFill>
                <a:srgbClr val="212529"/>
              </a:solidFill>
              <a:highlight>
                <a:srgbClr val="FFFFFF"/>
              </a:highlight>
              <a:latin typeface="Roboto"/>
              <a:ea typeface="Roboto"/>
              <a:cs typeface="Roboto"/>
              <a:sym typeface="Roboto"/>
            </a:endParaRPr>
          </a:p>
          <a:p>
            <a:pPr indent="0" lvl="0" marL="0" rtl="0" algn="l">
              <a:spcBef>
                <a:spcPts val="0"/>
              </a:spcBef>
              <a:spcAft>
                <a:spcPts val="0"/>
              </a:spcAft>
              <a:buNone/>
            </a:pPr>
            <a:r>
              <a:rPr lang="en" sz="1200">
                <a:solidFill>
                  <a:srgbClr val="212529"/>
                </a:solidFill>
                <a:highlight>
                  <a:srgbClr val="FFFFFF"/>
                </a:highlight>
                <a:latin typeface="Roboto"/>
                <a:ea typeface="Roboto"/>
                <a:cs typeface="Roboto"/>
                <a:sym typeface="Roboto"/>
              </a:rPr>
              <a:t>Lbfgs used as optimization algorithm to find the local optimum</a:t>
            </a:r>
            <a:endParaRPr sz="1200">
              <a:solidFill>
                <a:srgbClr val="212529"/>
              </a:solidFill>
              <a:highlight>
                <a:srgbClr val="FFFFFF"/>
              </a:highlight>
              <a:latin typeface="Roboto"/>
              <a:ea typeface="Roboto"/>
              <a:cs typeface="Roboto"/>
              <a:sym typeface="Roboto"/>
            </a:endParaRPr>
          </a:p>
          <a:p>
            <a:pPr indent="0" lvl="0" marL="0" rtl="0" algn="l">
              <a:lnSpc>
                <a:spcPct val="150000"/>
              </a:lnSpc>
              <a:spcBef>
                <a:spcPts val="0"/>
              </a:spcBef>
              <a:spcAft>
                <a:spcPts val="0"/>
              </a:spcAft>
              <a:buNone/>
            </a:pPr>
            <a:r>
              <a:rPr b="1" lang="en" sz="1500">
                <a:solidFill>
                  <a:srgbClr val="222222"/>
                </a:solidFill>
                <a:highlight>
                  <a:srgbClr val="FFFFFF"/>
                </a:highlight>
              </a:rPr>
              <a:t>Recursive Feature Elimination was used to find the best features in logistic regression</a:t>
            </a:r>
            <a:endParaRPr b="1" sz="1500">
              <a:solidFill>
                <a:srgbClr val="222222"/>
              </a:solidFill>
              <a:highlight>
                <a:srgbClr val="FFFFFF"/>
              </a:highlight>
            </a:endParaRPr>
          </a:p>
          <a:p>
            <a:pPr indent="0" lvl="0" marL="0" rtl="0" algn="l">
              <a:lnSpc>
                <a:spcPct val="115000"/>
              </a:lnSpc>
              <a:spcBef>
                <a:spcPts val="700"/>
              </a:spcBef>
              <a:spcAft>
                <a:spcPts val="0"/>
              </a:spcAft>
              <a:buNone/>
            </a:pPr>
            <a:r>
              <a:rPr lang="en" sz="1050">
                <a:solidFill>
                  <a:schemeClr val="dk1"/>
                </a:solidFill>
                <a:highlight>
                  <a:srgbClr val="FFFFFF"/>
                </a:highlight>
              </a:rPr>
              <a:t>['ph', 'Hardness', 'Chloramines', 'Organic_carbon', 'Turbidity']</a:t>
            </a:r>
            <a:endParaRPr sz="1050">
              <a:solidFill>
                <a:schemeClr val="dk1"/>
              </a:solidFill>
              <a:highlight>
                <a:srgbClr val="FFFFFF"/>
              </a:highlight>
            </a:endParaRPr>
          </a:p>
          <a:p>
            <a:pPr indent="0" lvl="0" marL="0" rtl="0" algn="l">
              <a:lnSpc>
                <a:spcPct val="150000"/>
              </a:lnSpc>
              <a:spcBef>
                <a:spcPts val="0"/>
              </a:spcBef>
              <a:spcAft>
                <a:spcPts val="0"/>
              </a:spcAft>
              <a:buClr>
                <a:schemeClr val="dk1"/>
              </a:buClr>
              <a:buSzPts val="1100"/>
              <a:buFont typeface="Arial"/>
              <a:buNone/>
            </a:pPr>
            <a:r>
              <a:t/>
            </a:r>
            <a:endParaRPr b="1" sz="1500">
              <a:solidFill>
                <a:srgbClr val="222222"/>
              </a:solidFill>
              <a:highlight>
                <a:srgbClr val="FFFFFF"/>
              </a:highlight>
            </a:endParaRPr>
          </a:p>
          <a:p>
            <a:pPr indent="0" lvl="0" marL="0" rtl="0" algn="l">
              <a:spcBef>
                <a:spcPts val="700"/>
              </a:spcBef>
              <a:spcAft>
                <a:spcPts val="0"/>
              </a:spcAft>
              <a:buNone/>
            </a:pPr>
            <a:r>
              <a:t/>
            </a:r>
            <a:endParaRPr sz="1200">
              <a:solidFill>
                <a:srgbClr val="212529"/>
              </a:solidFill>
              <a:highlight>
                <a:srgbClr val="FFFFFF"/>
              </a:highlight>
              <a:latin typeface="Roboto"/>
              <a:ea typeface="Roboto"/>
              <a:cs typeface="Roboto"/>
              <a:sym typeface="Roboto"/>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3" name="Shape 2283"/>
        <p:cNvGrpSpPr/>
        <p:nvPr/>
      </p:nvGrpSpPr>
      <p:grpSpPr>
        <a:xfrm>
          <a:off x="0" y="0"/>
          <a:ext cx="0" cy="0"/>
          <a:chOff x="0" y="0"/>
          <a:chExt cx="0" cy="0"/>
        </a:xfrm>
      </p:grpSpPr>
      <p:sp>
        <p:nvSpPr>
          <p:cNvPr id="2284" name="Google Shape;2284;gf16f335b1f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5" name="Google Shape;2285;gf16f335b1f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0" name="Shape 2290"/>
        <p:cNvGrpSpPr/>
        <p:nvPr/>
      </p:nvGrpSpPr>
      <p:grpSpPr>
        <a:xfrm>
          <a:off x="0" y="0"/>
          <a:ext cx="0" cy="0"/>
          <a:chOff x="0" y="0"/>
          <a:chExt cx="0" cy="0"/>
        </a:xfrm>
      </p:grpSpPr>
      <p:sp>
        <p:nvSpPr>
          <p:cNvPr id="2291" name="Google Shape;2291;gf6c1408848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2" name="Google Shape;2292;gf6c1408848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Max depth</a:t>
            </a:r>
            <a:r>
              <a:rPr lang="en"/>
              <a:t> -</a:t>
            </a:r>
            <a:r>
              <a:rPr lang="en" sz="1200">
                <a:solidFill>
                  <a:srgbClr val="212529"/>
                </a:solidFill>
                <a:highlight>
                  <a:srgbClr val="FFFFFF"/>
                </a:highlight>
                <a:latin typeface="Roboto"/>
                <a:ea typeface="Roboto"/>
                <a:cs typeface="Roboto"/>
                <a:sym typeface="Roboto"/>
              </a:rPr>
              <a:t>The maximum depth of the tree</a:t>
            </a:r>
            <a:endParaRPr sz="1200">
              <a:solidFill>
                <a:srgbClr val="212529"/>
              </a:solidFill>
              <a:highlight>
                <a:srgbClr val="FFFFFF"/>
              </a:highlight>
              <a:latin typeface="Roboto"/>
              <a:ea typeface="Roboto"/>
              <a:cs typeface="Roboto"/>
              <a:sym typeface="Roboto"/>
            </a:endParaRPr>
          </a:p>
          <a:p>
            <a:pPr indent="0" lvl="0" marL="0" rtl="0" algn="l">
              <a:lnSpc>
                <a:spcPct val="150000"/>
              </a:lnSpc>
              <a:spcBef>
                <a:spcPts val="0"/>
              </a:spcBef>
              <a:spcAft>
                <a:spcPts val="0"/>
              </a:spcAft>
              <a:buNone/>
            </a:pPr>
            <a:r>
              <a:rPr lang="en" sz="1200">
                <a:solidFill>
                  <a:srgbClr val="212529"/>
                </a:solidFill>
                <a:highlight>
                  <a:srgbClr val="FFFFFF"/>
                </a:highlight>
                <a:latin typeface="Roboto"/>
                <a:ea typeface="Roboto"/>
                <a:cs typeface="Roboto"/>
                <a:sym typeface="Roboto"/>
              </a:rPr>
              <a:t>Min samples leaf - </a:t>
            </a:r>
            <a:r>
              <a:rPr lang="en" sz="1200">
                <a:solidFill>
                  <a:srgbClr val="212529"/>
                </a:solidFill>
                <a:highlight>
                  <a:srgbClr val="FFFFFF"/>
                </a:highlight>
                <a:latin typeface="Roboto"/>
                <a:ea typeface="Roboto"/>
                <a:cs typeface="Roboto"/>
                <a:sym typeface="Roboto"/>
              </a:rPr>
              <a:t>The minimum number of samples required to be at a leaf node.</a:t>
            </a:r>
            <a:endParaRPr sz="1200">
              <a:solidFill>
                <a:srgbClr val="212529"/>
              </a:solidFill>
              <a:highlight>
                <a:srgbClr val="FFFFFF"/>
              </a:highlight>
              <a:latin typeface="Roboto"/>
              <a:ea typeface="Roboto"/>
              <a:cs typeface="Roboto"/>
              <a:sym typeface="Roboto"/>
            </a:endParaRPr>
          </a:p>
          <a:p>
            <a:pPr indent="0" lvl="0" marL="0" rtl="0" algn="l">
              <a:lnSpc>
                <a:spcPct val="150000"/>
              </a:lnSpc>
              <a:spcBef>
                <a:spcPts val="700"/>
              </a:spcBef>
              <a:spcAft>
                <a:spcPts val="0"/>
              </a:spcAft>
              <a:buNone/>
            </a:pPr>
            <a:r>
              <a:rPr lang="en" sz="1200">
                <a:solidFill>
                  <a:srgbClr val="212529"/>
                </a:solidFill>
                <a:highlight>
                  <a:srgbClr val="FFFFFF"/>
                </a:highlight>
                <a:latin typeface="Roboto"/>
                <a:ea typeface="Roboto"/>
                <a:cs typeface="Roboto"/>
                <a:sym typeface="Roboto"/>
              </a:rPr>
              <a:t>Max features- The number of features to consider when looking for the best split: auto means sqrt</a:t>
            </a:r>
            <a:endParaRPr sz="1200">
              <a:solidFill>
                <a:srgbClr val="212529"/>
              </a:solidFill>
              <a:highlight>
                <a:srgbClr val="FFFFFF"/>
              </a:highlight>
              <a:latin typeface="Roboto"/>
              <a:ea typeface="Roboto"/>
              <a:cs typeface="Roboto"/>
              <a:sym typeface="Roboto"/>
            </a:endParaRPr>
          </a:p>
          <a:p>
            <a:pPr indent="0" lvl="0" marL="0" rtl="0" algn="l">
              <a:lnSpc>
                <a:spcPct val="150000"/>
              </a:lnSpc>
              <a:spcBef>
                <a:spcPts val="700"/>
              </a:spcBef>
              <a:spcAft>
                <a:spcPts val="0"/>
              </a:spcAft>
              <a:buNone/>
            </a:pPr>
            <a:r>
              <a:rPr lang="en" sz="1200">
                <a:solidFill>
                  <a:srgbClr val="212529"/>
                </a:solidFill>
                <a:highlight>
                  <a:srgbClr val="FFFFFF"/>
                </a:highlight>
                <a:latin typeface="Roboto"/>
                <a:ea typeface="Roboto"/>
                <a:cs typeface="Roboto"/>
                <a:sym typeface="Roboto"/>
              </a:rPr>
              <a:t>Min sample split- The minimum number of samples required to split an internal node:</a:t>
            </a:r>
            <a:endParaRPr sz="1200">
              <a:solidFill>
                <a:srgbClr val="212529"/>
              </a:solidFill>
              <a:highlight>
                <a:srgbClr val="FFFFFF"/>
              </a:highlight>
              <a:latin typeface="Roboto"/>
              <a:ea typeface="Roboto"/>
              <a:cs typeface="Roboto"/>
              <a:sym typeface="Roboto"/>
            </a:endParaRPr>
          </a:p>
          <a:p>
            <a:pPr indent="0" lvl="0" marL="0" rtl="0" algn="l">
              <a:lnSpc>
                <a:spcPct val="150000"/>
              </a:lnSpc>
              <a:spcBef>
                <a:spcPts val="700"/>
              </a:spcBef>
              <a:spcAft>
                <a:spcPts val="0"/>
              </a:spcAft>
              <a:buNone/>
            </a:pPr>
            <a:r>
              <a:t/>
            </a:r>
            <a:endParaRPr b="1" sz="1500">
              <a:solidFill>
                <a:srgbClr val="222222"/>
              </a:solidFill>
              <a:highlight>
                <a:srgbClr val="FFFFFF"/>
              </a:highlight>
            </a:endParaRPr>
          </a:p>
          <a:p>
            <a:pPr indent="0" lvl="0" marL="0" rtl="0" algn="l">
              <a:spcBef>
                <a:spcPts val="700"/>
              </a:spcBef>
              <a:spcAft>
                <a:spcPts val="0"/>
              </a:spcAft>
              <a:buNone/>
            </a:pPr>
            <a:r>
              <a:t/>
            </a:r>
            <a:endParaRPr sz="1200">
              <a:solidFill>
                <a:srgbClr val="212529"/>
              </a:solidFill>
              <a:highlight>
                <a:srgbClr val="FFFFFF"/>
              </a:highlight>
              <a:latin typeface="Roboto"/>
              <a:ea typeface="Roboto"/>
              <a:cs typeface="Roboto"/>
              <a:sym typeface="Roboto"/>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8" name="Shape 2298"/>
        <p:cNvGrpSpPr/>
        <p:nvPr/>
      </p:nvGrpSpPr>
      <p:grpSpPr>
        <a:xfrm>
          <a:off x="0" y="0"/>
          <a:ext cx="0" cy="0"/>
          <a:chOff x="0" y="0"/>
          <a:chExt cx="0" cy="0"/>
        </a:xfrm>
      </p:grpSpPr>
      <p:sp>
        <p:nvSpPr>
          <p:cNvPr id="2299" name="Google Shape;2299;gf6c1408848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0" name="Google Shape;2300;gf6c1408848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5" name="Shape 2305"/>
        <p:cNvGrpSpPr/>
        <p:nvPr/>
      </p:nvGrpSpPr>
      <p:grpSpPr>
        <a:xfrm>
          <a:off x="0" y="0"/>
          <a:ext cx="0" cy="0"/>
          <a:chOff x="0" y="0"/>
          <a:chExt cx="0" cy="0"/>
        </a:xfrm>
      </p:grpSpPr>
      <p:sp>
        <p:nvSpPr>
          <p:cNvPr id="2306" name="Google Shape;2306;gf6c1408848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7" name="Google Shape;2307;gf6c1408848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Max depth -</a:t>
            </a:r>
            <a:r>
              <a:rPr lang="en" sz="1200">
                <a:solidFill>
                  <a:srgbClr val="212529"/>
                </a:solidFill>
                <a:highlight>
                  <a:srgbClr val="FFFFFF"/>
                </a:highlight>
                <a:latin typeface="Roboto"/>
                <a:ea typeface="Roboto"/>
                <a:cs typeface="Roboto"/>
                <a:sym typeface="Roboto"/>
              </a:rPr>
              <a:t>The maximum depth of the tree</a:t>
            </a:r>
            <a:endParaRPr sz="1200">
              <a:solidFill>
                <a:srgbClr val="212529"/>
              </a:solidFill>
              <a:highlight>
                <a:srgbClr val="FFFFFF"/>
              </a:highlight>
              <a:latin typeface="Roboto"/>
              <a:ea typeface="Roboto"/>
              <a:cs typeface="Roboto"/>
              <a:sym typeface="Roboto"/>
            </a:endParaRPr>
          </a:p>
          <a:p>
            <a:pPr indent="0" lvl="0" marL="0" rtl="0" algn="l">
              <a:lnSpc>
                <a:spcPct val="150000"/>
              </a:lnSpc>
              <a:spcBef>
                <a:spcPts val="0"/>
              </a:spcBef>
              <a:spcAft>
                <a:spcPts val="0"/>
              </a:spcAft>
              <a:buNone/>
            </a:pPr>
            <a:r>
              <a:rPr lang="en" sz="1200">
                <a:solidFill>
                  <a:srgbClr val="212529"/>
                </a:solidFill>
                <a:highlight>
                  <a:srgbClr val="FFFFFF"/>
                </a:highlight>
                <a:latin typeface="Roboto"/>
                <a:ea typeface="Roboto"/>
                <a:cs typeface="Roboto"/>
                <a:sym typeface="Roboto"/>
              </a:rPr>
              <a:t>N estimators - number of trees</a:t>
            </a:r>
            <a:endParaRPr sz="1200">
              <a:solidFill>
                <a:srgbClr val="212529"/>
              </a:solidFill>
              <a:highlight>
                <a:srgbClr val="FFFFFF"/>
              </a:highlight>
              <a:latin typeface="Roboto"/>
              <a:ea typeface="Roboto"/>
              <a:cs typeface="Roboto"/>
              <a:sym typeface="Roboto"/>
            </a:endParaRPr>
          </a:p>
          <a:p>
            <a:pPr indent="0" lvl="0" marL="0" rtl="0" algn="l">
              <a:lnSpc>
                <a:spcPct val="150000"/>
              </a:lnSpc>
              <a:spcBef>
                <a:spcPts val="700"/>
              </a:spcBef>
              <a:spcAft>
                <a:spcPts val="0"/>
              </a:spcAft>
              <a:buNone/>
            </a:pPr>
            <a:r>
              <a:rPr lang="en" sz="1200">
                <a:solidFill>
                  <a:srgbClr val="212529"/>
                </a:solidFill>
                <a:highlight>
                  <a:srgbClr val="FFFFFF"/>
                </a:highlight>
                <a:latin typeface="Roboto"/>
                <a:ea typeface="Roboto"/>
                <a:cs typeface="Roboto"/>
                <a:sym typeface="Roboto"/>
              </a:rPr>
              <a:t>Max features- The number of features to consider when looking for the best split: auto means sqrt</a:t>
            </a:r>
            <a:endParaRPr sz="1200">
              <a:solidFill>
                <a:srgbClr val="212529"/>
              </a:solidFill>
              <a:highlight>
                <a:srgbClr val="FFFFFF"/>
              </a:highlight>
              <a:latin typeface="Roboto"/>
              <a:ea typeface="Roboto"/>
              <a:cs typeface="Roboto"/>
              <a:sym typeface="Roboto"/>
            </a:endParaRPr>
          </a:p>
          <a:p>
            <a:pPr indent="0" lvl="0" marL="0" rtl="0" algn="l">
              <a:lnSpc>
                <a:spcPct val="150000"/>
              </a:lnSpc>
              <a:spcBef>
                <a:spcPts val="700"/>
              </a:spcBef>
              <a:spcAft>
                <a:spcPts val="0"/>
              </a:spcAft>
              <a:buNone/>
            </a:pPr>
            <a:r>
              <a:t/>
            </a:r>
            <a:endParaRPr b="1" sz="1500">
              <a:solidFill>
                <a:srgbClr val="222222"/>
              </a:solidFill>
              <a:highlight>
                <a:srgbClr val="FFFFFF"/>
              </a:highlight>
            </a:endParaRPr>
          </a:p>
          <a:p>
            <a:pPr indent="0" lvl="0" marL="0" rtl="0" algn="l">
              <a:spcBef>
                <a:spcPts val="700"/>
              </a:spcBef>
              <a:spcAft>
                <a:spcPts val="0"/>
              </a:spcAft>
              <a:buNone/>
            </a:pPr>
            <a:r>
              <a:t/>
            </a:r>
            <a:endParaRPr sz="1200">
              <a:solidFill>
                <a:srgbClr val="212529"/>
              </a:solidFill>
              <a:highlight>
                <a:srgbClr val="FFFFFF"/>
              </a:highlight>
              <a:latin typeface="Roboto"/>
              <a:ea typeface="Roboto"/>
              <a:cs typeface="Roboto"/>
              <a:sym typeface="Roboto"/>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3" name="Shape 2313"/>
        <p:cNvGrpSpPr/>
        <p:nvPr/>
      </p:nvGrpSpPr>
      <p:grpSpPr>
        <a:xfrm>
          <a:off x="0" y="0"/>
          <a:ext cx="0" cy="0"/>
          <a:chOff x="0" y="0"/>
          <a:chExt cx="0" cy="0"/>
        </a:xfrm>
      </p:grpSpPr>
      <p:sp>
        <p:nvSpPr>
          <p:cNvPr id="2314" name="Google Shape;2314;gf6c1408848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5" name="Google Shape;2315;gf6c1408848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0" name="Shape 2320"/>
        <p:cNvGrpSpPr/>
        <p:nvPr/>
      </p:nvGrpSpPr>
      <p:grpSpPr>
        <a:xfrm>
          <a:off x="0" y="0"/>
          <a:ext cx="0" cy="0"/>
          <a:chOff x="0" y="0"/>
          <a:chExt cx="0" cy="0"/>
        </a:xfrm>
      </p:grpSpPr>
      <p:sp>
        <p:nvSpPr>
          <p:cNvPr id="2321" name="Google Shape;2321;gf6c1408848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2" name="Google Shape;2322;gf6c1408848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Max depth -</a:t>
            </a:r>
            <a:r>
              <a:rPr lang="en" sz="1200">
                <a:solidFill>
                  <a:srgbClr val="212529"/>
                </a:solidFill>
                <a:highlight>
                  <a:srgbClr val="FFFFFF"/>
                </a:highlight>
                <a:latin typeface="Roboto"/>
                <a:ea typeface="Roboto"/>
                <a:cs typeface="Roboto"/>
                <a:sym typeface="Roboto"/>
              </a:rPr>
              <a:t>The maximum depth of the tree</a:t>
            </a:r>
            <a:endParaRPr sz="1200">
              <a:solidFill>
                <a:srgbClr val="212529"/>
              </a:solidFill>
              <a:highlight>
                <a:srgbClr val="FFFFFF"/>
              </a:highlight>
              <a:latin typeface="Roboto"/>
              <a:ea typeface="Roboto"/>
              <a:cs typeface="Roboto"/>
              <a:sym typeface="Roboto"/>
            </a:endParaRPr>
          </a:p>
          <a:p>
            <a:pPr indent="0" lvl="0" marL="0" rtl="0" algn="l">
              <a:spcBef>
                <a:spcPts val="0"/>
              </a:spcBef>
              <a:spcAft>
                <a:spcPts val="0"/>
              </a:spcAft>
              <a:buNone/>
            </a:pPr>
            <a:r>
              <a:rPr lang="en" sz="1200">
                <a:solidFill>
                  <a:srgbClr val="212529"/>
                </a:solidFill>
                <a:highlight>
                  <a:srgbClr val="FFFFFF"/>
                </a:highlight>
                <a:latin typeface="Roboto"/>
                <a:ea typeface="Roboto"/>
                <a:cs typeface="Roboto"/>
                <a:sym typeface="Roboto"/>
              </a:rPr>
              <a:t>Learning rate- </a:t>
            </a:r>
            <a:r>
              <a:rPr lang="en" sz="1200">
                <a:solidFill>
                  <a:srgbClr val="212529"/>
                </a:solidFill>
                <a:highlight>
                  <a:schemeClr val="lt1"/>
                </a:highlight>
                <a:latin typeface="Roboto"/>
                <a:ea typeface="Roboto"/>
                <a:cs typeface="Roboto"/>
                <a:sym typeface="Roboto"/>
              </a:rPr>
              <a:t>step size shrinkage used in update to prevent overfitting</a:t>
            </a:r>
            <a:endParaRPr sz="1200">
              <a:solidFill>
                <a:srgbClr val="212529"/>
              </a:solidFill>
              <a:highlight>
                <a:srgbClr val="FFFFFF"/>
              </a:highlight>
              <a:latin typeface="Roboto"/>
              <a:ea typeface="Roboto"/>
              <a:cs typeface="Roboto"/>
              <a:sym typeface="Roboto"/>
            </a:endParaRPr>
          </a:p>
          <a:p>
            <a:pPr indent="0" lvl="0" marL="0" rtl="0" algn="l">
              <a:lnSpc>
                <a:spcPct val="150000"/>
              </a:lnSpc>
              <a:spcBef>
                <a:spcPts val="0"/>
              </a:spcBef>
              <a:spcAft>
                <a:spcPts val="0"/>
              </a:spcAft>
              <a:buNone/>
            </a:pPr>
            <a:r>
              <a:rPr lang="en" sz="1200">
                <a:solidFill>
                  <a:srgbClr val="212529"/>
                </a:solidFill>
                <a:highlight>
                  <a:srgbClr val="FFFFFF"/>
                </a:highlight>
                <a:latin typeface="Roboto"/>
                <a:ea typeface="Roboto"/>
                <a:cs typeface="Roboto"/>
                <a:sym typeface="Roboto"/>
              </a:rPr>
              <a:t>N estimators - number of trees</a:t>
            </a:r>
            <a:endParaRPr sz="1200">
              <a:solidFill>
                <a:srgbClr val="212529"/>
              </a:solidFill>
              <a:highlight>
                <a:srgbClr val="FFFFFF"/>
              </a:highlight>
              <a:latin typeface="Roboto"/>
              <a:ea typeface="Roboto"/>
              <a:cs typeface="Roboto"/>
              <a:sym typeface="Roboto"/>
            </a:endParaRPr>
          </a:p>
          <a:p>
            <a:pPr indent="0" lvl="0" marL="0" rtl="0" algn="l">
              <a:lnSpc>
                <a:spcPct val="150000"/>
              </a:lnSpc>
              <a:spcBef>
                <a:spcPts val="700"/>
              </a:spcBef>
              <a:spcAft>
                <a:spcPts val="0"/>
              </a:spcAft>
              <a:buNone/>
            </a:pPr>
            <a:r>
              <a:rPr lang="en" sz="1200">
                <a:solidFill>
                  <a:srgbClr val="212529"/>
                </a:solidFill>
                <a:highlight>
                  <a:srgbClr val="FFFFFF"/>
                </a:highlight>
                <a:latin typeface="Roboto"/>
                <a:ea typeface="Roboto"/>
                <a:cs typeface="Roboto"/>
                <a:sym typeface="Roboto"/>
              </a:rPr>
              <a:t>Gamma - a node os split only when the resulting split gives positive reduction in loss function(minim loss reduction)</a:t>
            </a:r>
            <a:endParaRPr sz="1200">
              <a:solidFill>
                <a:srgbClr val="212529"/>
              </a:solidFill>
              <a:highlight>
                <a:srgbClr val="FFFFFF"/>
              </a:highlight>
              <a:latin typeface="Roboto"/>
              <a:ea typeface="Roboto"/>
              <a:cs typeface="Roboto"/>
              <a:sym typeface="Roboto"/>
            </a:endParaRPr>
          </a:p>
          <a:p>
            <a:pPr indent="0" lvl="0" marL="0" rtl="0" algn="l">
              <a:lnSpc>
                <a:spcPct val="150000"/>
              </a:lnSpc>
              <a:spcBef>
                <a:spcPts val="700"/>
              </a:spcBef>
              <a:spcAft>
                <a:spcPts val="0"/>
              </a:spcAft>
              <a:buNone/>
            </a:pPr>
            <a:r>
              <a:rPr lang="en" sz="1200">
                <a:solidFill>
                  <a:srgbClr val="212529"/>
                </a:solidFill>
                <a:highlight>
                  <a:srgbClr val="FFFFFF"/>
                </a:highlight>
                <a:latin typeface="Roboto"/>
                <a:ea typeface="Roboto"/>
                <a:cs typeface="Roboto"/>
                <a:sym typeface="Roboto"/>
              </a:rPr>
              <a:t>Max features- The number of features to consider when looking for the best split: auto means sqrt</a:t>
            </a:r>
            <a:endParaRPr sz="1200">
              <a:solidFill>
                <a:srgbClr val="212529"/>
              </a:solidFill>
              <a:highlight>
                <a:srgbClr val="FFFFFF"/>
              </a:highlight>
              <a:latin typeface="Roboto"/>
              <a:ea typeface="Roboto"/>
              <a:cs typeface="Roboto"/>
              <a:sym typeface="Roboto"/>
            </a:endParaRPr>
          </a:p>
          <a:p>
            <a:pPr indent="0" lvl="0" marL="0" rtl="0" algn="l">
              <a:lnSpc>
                <a:spcPct val="150000"/>
              </a:lnSpc>
              <a:spcBef>
                <a:spcPts val="700"/>
              </a:spcBef>
              <a:spcAft>
                <a:spcPts val="0"/>
              </a:spcAft>
              <a:buNone/>
            </a:pPr>
            <a:r>
              <a:t/>
            </a:r>
            <a:endParaRPr b="1" sz="1500">
              <a:solidFill>
                <a:srgbClr val="222222"/>
              </a:solidFill>
              <a:highlight>
                <a:srgbClr val="FFFFFF"/>
              </a:highlight>
            </a:endParaRPr>
          </a:p>
          <a:p>
            <a:pPr indent="0" lvl="0" marL="0" rtl="0" algn="l">
              <a:spcBef>
                <a:spcPts val="700"/>
              </a:spcBef>
              <a:spcAft>
                <a:spcPts val="0"/>
              </a:spcAft>
              <a:buNone/>
            </a:pPr>
            <a:r>
              <a:t/>
            </a:r>
            <a:endParaRPr sz="1200">
              <a:solidFill>
                <a:srgbClr val="212529"/>
              </a:solidFill>
              <a:highlight>
                <a:srgbClr val="FFFFFF"/>
              </a:highlight>
              <a:latin typeface="Roboto"/>
              <a:ea typeface="Roboto"/>
              <a:cs typeface="Roboto"/>
              <a:sym typeface="Roboto"/>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8" name="Shape 2328"/>
        <p:cNvGrpSpPr/>
        <p:nvPr/>
      </p:nvGrpSpPr>
      <p:grpSpPr>
        <a:xfrm>
          <a:off x="0" y="0"/>
          <a:ext cx="0" cy="0"/>
          <a:chOff x="0" y="0"/>
          <a:chExt cx="0" cy="0"/>
        </a:xfrm>
      </p:grpSpPr>
      <p:sp>
        <p:nvSpPr>
          <p:cNvPr id="2329" name="Google Shape;2329;gf6c1408848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0" name="Google Shape;2330;gf6c1408848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4" name="Shape 2144"/>
        <p:cNvGrpSpPr/>
        <p:nvPr/>
      </p:nvGrpSpPr>
      <p:grpSpPr>
        <a:xfrm>
          <a:off x="0" y="0"/>
          <a:ext cx="0" cy="0"/>
          <a:chOff x="0" y="0"/>
          <a:chExt cx="0" cy="0"/>
        </a:xfrm>
      </p:grpSpPr>
      <p:sp>
        <p:nvSpPr>
          <p:cNvPr id="2145" name="Google Shape;2145;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46" name="Google Shape;2146;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5" name="Shape 2335"/>
        <p:cNvGrpSpPr/>
        <p:nvPr/>
      </p:nvGrpSpPr>
      <p:grpSpPr>
        <a:xfrm>
          <a:off x="0" y="0"/>
          <a:ext cx="0" cy="0"/>
          <a:chOff x="0" y="0"/>
          <a:chExt cx="0" cy="0"/>
        </a:xfrm>
      </p:grpSpPr>
      <p:sp>
        <p:nvSpPr>
          <p:cNvPr id="2336" name="Google Shape;2336;gf6c1408848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7" name="Google Shape;2337;gf6c1408848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1" name="Shape 2341"/>
        <p:cNvGrpSpPr/>
        <p:nvPr/>
      </p:nvGrpSpPr>
      <p:grpSpPr>
        <a:xfrm>
          <a:off x="0" y="0"/>
          <a:ext cx="0" cy="0"/>
          <a:chOff x="0" y="0"/>
          <a:chExt cx="0" cy="0"/>
        </a:xfrm>
      </p:grpSpPr>
      <p:sp>
        <p:nvSpPr>
          <p:cNvPr id="2342" name="Google Shape;2342;gf6c1408848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3" name="Google Shape;2343;gf6c1408848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050">
                <a:solidFill>
                  <a:srgbClr val="31708F"/>
                </a:solidFill>
              </a:rPr>
              <a:t>Capping</a:t>
            </a:r>
            <a:r>
              <a:rPr lang="en" sz="1050">
                <a:solidFill>
                  <a:srgbClr val="31708F"/>
                </a:solidFill>
                <a:highlight>
                  <a:srgbClr val="D9EDF7"/>
                </a:highlight>
              </a:rPr>
              <a:t> is setting a limit for the feature and set the value of all the outliers exceeding the limit to the value of the limit.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7" name="Shape 2347"/>
        <p:cNvGrpSpPr/>
        <p:nvPr/>
      </p:nvGrpSpPr>
      <p:grpSpPr>
        <a:xfrm>
          <a:off x="0" y="0"/>
          <a:ext cx="0" cy="0"/>
          <a:chOff x="0" y="0"/>
          <a:chExt cx="0" cy="0"/>
        </a:xfrm>
      </p:grpSpPr>
      <p:sp>
        <p:nvSpPr>
          <p:cNvPr id="2348" name="Google Shape;2348;p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49" name="Google Shape;2349;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9" name="Shape 2359"/>
        <p:cNvGrpSpPr/>
        <p:nvPr/>
      </p:nvGrpSpPr>
      <p:grpSpPr>
        <a:xfrm>
          <a:off x="0" y="0"/>
          <a:ext cx="0" cy="0"/>
          <a:chOff x="0" y="0"/>
          <a:chExt cx="0" cy="0"/>
        </a:xfrm>
      </p:grpSpPr>
      <p:sp>
        <p:nvSpPr>
          <p:cNvPr id="2360" name="Google Shape;2360;gf6bd8d6686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1" name="Google Shape;2361;gf6bd8d6686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5" name="Shape 2365"/>
        <p:cNvGrpSpPr/>
        <p:nvPr/>
      </p:nvGrpSpPr>
      <p:grpSpPr>
        <a:xfrm>
          <a:off x="0" y="0"/>
          <a:ext cx="0" cy="0"/>
          <a:chOff x="0" y="0"/>
          <a:chExt cx="0" cy="0"/>
        </a:xfrm>
      </p:grpSpPr>
      <p:sp>
        <p:nvSpPr>
          <p:cNvPr id="2366" name="Google Shape;2366;p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67" name="Google Shape;2367;p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1" name="Shape 2151"/>
        <p:cNvGrpSpPr/>
        <p:nvPr/>
      </p:nvGrpSpPr>
      <p:grpSpPr>
        <a:xfrm>
          <a:off x="0" y="0"/>
          <a:ext cx="0" cy="0"/>
          <a:chOff x="0" y="0"/>
          <a:chExt cx="0" cy="0"/>
        </a:xfrm>
      </p:grpSpPr>
      <p:sp>
        <p:nvSpPr>
          <p:cNvPr id="2152" name="Google Shape;2152;gf16f335b1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53" name="Google Shape;2153;gf16f335b1f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8" name="Shape 2158"/>
        <p:cNvGrpSpPr/>
        <p:nvPr/>
      </p:nvGrpSpPr>
      <p:grpSpPr>
        <a:xfrm>
          <a:off x="0" y="0"/>
          <a:ext cx="0" cy="0"/>
          <a:chOff x="0" y="0"/>
          <a:chExt cx="0" cy="0"/>
        </a:xfrm>
      </p:grpSpPr>
      <p:sp>
        <p:nvSpPr>
          <p:cNvPr id="2159" name="Google Shape;2159;gf16f335b1f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60" name="Google Shape;2160;gf16f335b1f_0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5" name="Shape 2165"/>
        <p:cNvGrpSpPr/>
        <p:nvPr/>
      </p:nvGrpSpPr>
      <p:grpSpPr>
        <a:xfrm>
          <a:off x="0" y="0"/>
          <a:ext cx="0" cy="0"/>
          <a:chOff x="0" y="0"/>
          <a:chExt cx="0" cy="0"/>
        </a:xfrm>
      </p:grpSpPr>
      <p:sp>
        <p:nvSpPr>
          <p:cNvPr id="2166" name="Google Shape;2166;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67" name="Google Shape;2167;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2" name="Shape 2172"/>
        <p:cNvGrpSpPr/>
        <p:nvPr/>
      </p:nvGrpSpPr>
      <p:grpSpPr>
        <a:xfrm>
          <a:off x="0" y="0"/>
          <a:ext cx="0" cy="0"/>
          <a:chOff x="0" y="0"/>
          <a:chExt cx="0" cy="0"/>
        </a:xfrm>
      </p:grpSpPr>
      <p:sp>
        <p:nvSpPr>
          <p:cNvPr id="2173" name="Google Shape;2173;gf16f335b1f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4" name="Google Shape;2174;gf16f335b1f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9" name="Shape 2179"/>
        <p:cNvGrpSpPr/>
        <p:nvPr/>
      </p:nvGrpSpPr>
      <p:grpSpPr>
        <a:xfrm>
          <a:off x="0" y="0"/>
          <a:ext cx="0" cy="0"/>
          <a:chOff x="0" y="0"/>
          <a:chExt cx="0" cy="0"/>
        </a:xfrm>
      </p:grpSpPr>
      <p:sp>
        <p:nvSpPr>
          <p:cNvPr id="2180" name="Google Shape;2180;gf16f335b1f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1" name="Google Shape;2181;gf16f335b1f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7" name="Shape 2187"/>
        <p:cNvGrpSpPr/>
        <p:nvPr/>
      </p:nvGrpSpPr>
      <p:grpSpPr>
        <a:xfrm>
          <a:off x="0" y="0"/>
          <a:ext cx="0" cy="0"/>
          <a:chOff x="0" y="0"/>
          <a:chExt cx="0" cy="0"/>
        </a:xfrm>
      </p:grpSpPr>
      <p:sp>
        <p:nvSpPr>
          <p:cNvPr id="2188" name="Google Shape;2188;gf1e947b5b0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9" name="Google Shape;2189;gf1e947b5b0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4.png"/><Relationship Id="rId4" Type="http://schemas.openxmlformats.org/officeDocument/2006/relationships/image" Target="../media/image10.png"/><Relationship Id="rId5" Type="http://schemas.openxmlformats.org/officeDocument/2006/relationships/image" Target="../media/image7.png"/><Relationship Id="rId6" Type="http://schemas.openxmlformats.org/officeDocument/2006/relationships/image" Target="../media/image9.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 Id="rId3" Type="http://schemas.openxmlformats.org/officeDocument/2006/relationships/image" Target="../media/image11.png"/><Relationship Id="rId4" Type="http://schemas.openxmlformats.org/officeDocument/2006/relationships/image" Target="../media/image17.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png"/><Relationship Id="rId4" Type="http://schemas.openxmlformats.org/officeDocument/2006/relationships/image" Target="../media/image20.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png"/><Relationship Id="rId4" Type="http://schemas.openxmlformats.org/officeDocument/2006/relationships/image" Target="../media/image1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png"/><Relationship Id="rId4" Type="http://schemas.openxmlformats.org/officeDocument/2006/relationships/image" Target="../media/image14.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1.png"/><Relationship Id="rId4" Type="http://schemas.openxmlformats.org/officeDocument/2006/relationships/image" Target="../media/image3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 Id="rId3" Type="http://schemas.openxmlformats.org/officeDocument/2006/relationships/image" Target="../media/image11.png"/><Relationship Id="rId4" Type="http://schemas.openxmlformats.org/officeDocument/2006/relationships/image" Target="../media/image24.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png"/><Relationship Id="rId4" Type="http://schemas.openxmlformats.org/officeDocument/2006/relationships/image" Target="../media/image28.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1.png"/><Relationship Id="rId4" Type="http://schemas.openxmlformats.org/officeDocument/2006/relationships/image" Target="../media/image25.png"/><Relationship Id="rId5" Type="http://schemas.openxmlformats.org/officeDocument/2006/relationships/image" Target="../media/image14.png"/><Relationship Id="rId6" Type="http://schemas.openxmlformats.org/officeDocument/2006/relationships/image" Target="../media/image3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8.png"/><Relationship Id="rId4" Type="http://schemas.openxmlformats.org/officeDocument/2006/relationships/image" Target="../media/image1.png"/><Relationship Id="rId5" Type="http://schemas.openxmlformats.org/officeDocument/2006/relationships/image" Target="../media/image3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png"/><Relationship Id="rId4" Type="http://schemas.openxmlformats.org/officeDocument/2006/relationships/image" Target="../media/image8.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4.png"/><Relationship Id="rId4" Type="http://schemas.openxmlformats.org/officeDocument/2006/relationships/image" Target="../media/image27.png"/><Relationship Id="rId5" Type="http://schemas.openxmlformats.org/officeDocument/2006/relationships/image" Target="../media/image31.png"/><Relationship Id="rId6" Type="http://schemas.openxmlformats.org/officeDocument/2006/relationships/image" Target="../media/image30.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png"/><Relationship Id="rId4" Type="http://schemas.openxmlformats.org/officeDocument/2006/relationships/image" Target="../media/image14.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png"/><Relationship Id="rId4" Type="http://schemas.openxmlformats.org/officeDocument/2006/relationships/image" Target="../media/image14.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1.png"/><Relationship Id="rId4" Type="http://schemas.openxmlformats.org/officeDocument/2006/relationships/image" Target="../media/image25.png"/><Relationship Id="rId5" Type="http://schemas.openxmlformats.org/officeDocument/2006/relationships/image" Target="../media/image14.png"/><Relationship Id="rId6" Type="http://schemas.openxmlformats.org/officeDocument/2006/relationships/image" Target="../media/image3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png"/><Relationship Id="rId4" Type="http://schemas.openxmlformats.org/officeDocument/2006/relationships/image" Target="../media/image14.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 Id="rId3" Type="http://schemas.openxmlformats.org/officeDocument/2006/relationships/image" Target="../media/image32.png"/><Relationship Id="rId4" Type="http://schemas.openxmlformats.org/officeDocument/2006/relationships/image" Target="../media/image36.png"/><Relationship Id="rId5" Type="http://schemas.openxmlformats.org/officeDocument/2006/relationships/hyperlink" Target="https://slidesgo.com/" TargetMode="External"/><Relationship Id="rId6" Type="http://schemas.openxmlformats.org/officeDocument/2006/relationships/hyperlink" Target="https://www.flaticon.com/" TargetMode="External"/><Relationship Id="rId7" Type="http://schemas.openxmlformats.org/officeDocument/2006/relationships/hyperlink" Target="https://www.freepik.com/" TargetMode="Externa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 Id="rId3" Type="http://schemas.openxmlformats.org/officeDocument/2006/relationships/image" Target="../media/image11.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 Id="rId3" Type="http://schemas.openxmlformats.org/officeDocument/2006/relationships/image" Target="../media/image11.png"/><Relationship Id="rId4" Type="http://schemas.openxmlformats.org/officeDocument/2006/relationships/image" Target="../media/image24.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png"/><Relationship Id="rId4" Type="http://schemas.openxmlformats.org/officeDocument/2006/relationships/image" Target="../media/image14.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5.png"/><Relationship Id="rId4" Type="http://schemas.openxmlformats.org/officeDocument/2006/relationships/image" Target="../media/image1.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 Id="rId3" Type="http://schemas.openxmlformats.org/officeDocument/2006/relationships/image" Target="../media/image35.png"/><Relationship Id="rId4" Type="http://schemas.openxmlformats.org/officeDocument/2006/relationships/image" Target="../media/image38.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png"/><Relationship Id="rId4" Type="http://schemas.openxmlformats.org/officeDocument/2006/relationships/image" Target="../media/image14.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 Id="rId3" Type="http://schemas.openxmlformats.org/officeDocument/2006/relationships/image" Target="../media/image11.png"/><Relationship Id="rId4" Type="http://schemas.openxmlformats.org/officeDocument/2006/relationships/image" Target="../media/image24.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5.png"/><Relationship Id="rId4" Type="http://schemas.openxmlformats.org/officeDocument/2006/relationships/image" Target="../media/image11.png"/><Relationship Id="rId5" Type="http://schemas.openxmlformats.org/officeDocument/2006/relationships/image" Target="../media/image1.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png"/><Relationship Id="rId4" Type="http://schemas.openxmlformats.org/officeDocument/2006/relationships/image" Target="../media/image1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5.png"/><Relationship Id="rId4" Type="http://schemas.openxmlformats.org/officeDocument/2006/relationships/image" Target="../media/image11.png"/><Relationship Id="rId5"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8.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18.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png"/><Relationship Id="rId4" Type="http://schemas.openxmlformats.org/officeDocument/2006/relationships/image" Target="../media/image14.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png"/><Relationship Id="rId4" Type="http://schemas.openxmlformats.org/officeDocument/2006/relationships/image" Target="../media/image14.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16.png"/><Relationship Id="rId4" Type="http://schemas.openxmlformats.org/officeDocument/2006/relationships/image" Target="../media/image29.png"/><Relationship Id="rId5" Type="http://schemas.openxmlformats.org/officeDocument/2006/relationships/image" Target="../media/image18.png"/><Relationship Id="rId6" Type="http://schemas.openxmlformats.org/officeDocument/2006/relationships/image" Target="../media/image22.png"/><Relationship Id="rId7" Type="http://schemas.openxmlformats.org/officeDocument/2006/relationships/image" Target="../media/image23.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56"/>
          <p:cNvSpPr txBox="1"/>
          <p:nvPr>
            <p:ph type="ctrTitle"/>
          </p:nvPr>
        </p:nvSpPr>
        <p:spPr>
          <a:xfrm>
            <a:off x="1426500" y="1130675"/>
            <a:ext cx="62910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66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0" name="Google Shape;10;p56"/>
          <p:cNvSpPr txBox="1"/>
          <p:nvPr>
            <p:ph idx="1" type="subTitle"/>
          </p:nvPr>
        </p:nvSpPr>
        <p:spPr>
          <a:xfrm>
            <a:off x="720000" y="3220225"/>
            <a:ext cx="77040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pic>
        <p:nvPicPr>
          <p:cNvPr id="11" name="Google Shape;11;p56"/>
          <p:cNvPicPr preferRelativeResize="0"/>
          <p:nvPr/>
        </p:nvPicPr>
        <p:blipFill rotWithShape="1">
          <a:blip r:embed="rId2">
            <a:alphaModFix amt="66000"/>
          </a:blip>
          <a:srcRect b="0" l="0" r="0" t="0"/>
          <a:stretch/>
        </p:blipFill>
        <p:spPr>
          <a:xfrm flipH="1" rot="1326165">
            <a:off x="-1328945" y="-932567"/>
            <a:ext cx="3297389" cy="2276634"/>
          </a:xfrm>
          <a:prstGeom prst="rect">
            <a:avLst/>
          </a:prstGeom>
          <a:noFill/>
          <a:ln>
            <a:noFill/>
          </a:ln>
        </p:spPr>
      </p:pic>
      <p:pic>
        <p:nvPicPr>
          <p:cNvPr id="12" name="Google Shape;12;p56"/>
          <p:cNvPicPr preferRelativeResize="0"/>
          <p:nvPr/>
        </p:nvPicPr>
        <p:blipFill rotWithShape="1">
          <a:blip r:embed="rId3">
            <a:alphaModFix amt="64000"/>
          </a:blip>
          <a:srcRect b="0" l="0" r="0" t="0"/>
          <a:stretch/>
        </p:blipFill>
        <p:spPr>
          <a:xfrm rot="2440329">
            <a:off x="6865875" y="-711275"/>
            <a:ext cx="3592175" cy="3021601"/>
          </a:xfrm>
          <a:prstGeom prst="rect">
            <a:avLst/>
          </a:prstGeom>
          <a:noFill/>
          <a:ln>
            <a:noFill/>
          </a:ln>
        </p:spPr>
      </p:pic>
      <p:pic>
        <p:nvPicPr>
          <p:cNvPr id="13" name="Google Shape;13;p56"/>
          <p:cNvPicPr preferRelativeResize="0"/>
          <p:nvPr/>
        </p:nvPicPr>
        <p:blipFill rotWithShape="1">
          <a:blip r:embed="rId4">
            <a:alphaModFix amt="67000"/>
          </a:blip>
          <a:srcRect b="0" l="0" r="0" t="0"/>
          <a:stretch/>
        </p:blipFill>
        <p:spPr>
          <a:xfrm flipH="1" rot="5400000">
            <a:off x="-1871711" y="-356575"/>
            <a:ext cx="2894875" cy="2593326"/>
          </a:xfrm>
          <a:prstGeom prst="rect">
            <a:avLst/>
          </a:prstGeom>
          <a:noFill/>
          <a:ln>
            <a:noFill/>
          </a:ln>
        </p:spPr>
      </p:pic>
      <p:pic>
        <p:nvPicPr>
          <p:cNvPr id="14" name="Google Shape;14;p56"/>
          <p:cNvPicPr preferRelativeResize="0"/>
          <p:nvPr/>
        </p:nvPicPr>
        <p:blipFill rotWithShape="1">
          <a:blip r:embed="rId5">
            <a:alphaModFix amt="66000"/>
          </a:blip>
          <a:srcRect b="0" l="0" r="0" t="0"/>
          <a:stretch/>
        </p:blipFill>
        <p:spPr>
          <a:xfrm flipH="1" rot="1326165">
            <a:off x="-889245" y="3430558"/>
            <a:ext cx="3297389" cy="2276634"/>
          </a:xfrm>
          <a:prstGeom prst="rect">
            <a:avLst/>
          </a:prstGeom>
          <a:noFill/>
          <a:ln>
            <a:noFill/>
          </a:ln>
        </p:spPr>
      </p:pic>
      <p:pic>
        <p:nvPicPr>
          <p:cNvPr id="15" name="Google Shape;15;p56"/>
          <p:cNvPicPr preferRelativeResize="0"/>
          <p:nvPr/>
        </p:nvPicPr>
        <p:blipFill rotWithShape="1">
          <a:blip r:embed="rId6">
            <a:alphaModFix amt="82000"/>
          </a:blip>
          <a:srcRect b="0" l="0" r="0" t="0"/>
          <a:stretch/>
        </p:blipFill>
        <p:spPr>
          <a:xfrm rot="10670981">
            <a:off x="6959826" y="3022524"/>
            <a:ext cx="3632875" cy="2999026"/>
          </a:xfrm>
          <a:prstGeom prst="rect">
            <a:avLst/>
          </a:prstGeom>
          <a:noFill/>
          <a:ln>
            <a:noFill/>
          </a:ln>
        </p:spPr>
      </p:pic>
      <p:grpSp>
        <p:nvGrpSpPr>
          <p:cNvPr id="16" name="Google Shape;16;p56"/>
          <p:cNvGrpSpPr/>
          <p:nvPr/>
        </p:nvGrpSpPr>
        <p:grpSpPr>
          <a:xfrm rot="-2700000">
            <a:off x="381980" y="2801012"/>
            <a:ext cx="1344349" cy="2469678"/>
            <a:chOff x="272875" y="1419395"/>
            <a:chExt cx="255950" cy="563168"/>
          </a:xfrm>
        </p:grpSpPr>
        <p:sp>
          <p:nvSpPr>
            <p:cNvPr id="17" name="Google Shape;17;p56"/>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 name="Google Shape;18;p56"/>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 name="Google Shape;19;p56"/>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 name="Google Shape;20;p56"/>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 name="Google Shape;21;p56"/>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 name="Google Shape;22;p56"/>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 name="Google Shape;23;p56"/>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 name="Google Shape;24;p56"/>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 name="Google Shape;25;p56"/>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 name="Google Shape;26;p56"/>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 name="Google Shape;27;p56"/>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 name="Google Shape;28;p56"/>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 name="Google Shape;29;p56"/>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 name="Google Shape;30;p56"/>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 name="Google Shape;31;p56"/>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 name="Google Shape;32;p56"/>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 name="Google Shape;33;p56"/>
            <p:cNvSpPr/>
            <p:nvPr/>
          </p:nvSpPr>
          <p:spPr>
            <a:xfrm>
              <a:off x="369050" y="1615955"/>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 name="Google Shape;34;p56"/>
            <p:cNvSpPr/>
            <p:nvPr/>
          </p:nvSpPr>
          <p:spPr>
            <a:xfrm>
              <a:off x="490635" y="1582215"/>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 name="Google Shape;35;p56"/>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 name="Google Shape;36;p56"/>
            <p:cNvSpPr/>
            <p:nvPr/>
          </p:nvSpPr>
          <p:spPr>
            <a:xfrm>
              <a:off x="438343" y="1487068"/>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Google Shape;37;p56"/>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 name="Google Shape;38;p56"/>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 name="Google Shape;39;p56"/>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 name="Google Shape;40;p56"/>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 name="Google Shape;41;p56"/>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 name="Google Shape;42;p56"/>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 name="Google Shape;43;p56"/>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 name="Google Shape;44;p56"/>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 name="Google Shape;45;p56"/>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 name="Google Shape;46;p56"/>
            <p:cNvSpPr/>
            <p:nvPr/>
          </p:nvSpPr>
          <p:spPr>
            <a:xfrm>
              <a:off x="360075" y="195388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 name="Google Shape;47;p56"/>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 name="Google Shape;48;p56"/>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 name="Google Shape;49;p56"/>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 name="Google Shape;50;p56"/>
            <p:cNvSpPr/>
            <p:nvPr/>
          </p:nvSpPr>
          <p:spPr>
            <a:xfrm>
              <a:off x="394558" y="1560904"/>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 name="Google Shape;51;p56"/>
            <p:cNvSpPr/>
            <p:nvPr/>
          </p:nvSpPr>
          <p:spPr>
            <a:xfrm>
              <a:off x="418850" y="1419395"/>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2" name="Google Shape;52;p56"/>
          <p:cNvGrpSpPr/>
          <p:nvPr/>
        </p:nvGrpSpPr>
        <p:grpSpPr>
          <a:xfrm rot="-2700000">
            <a:off x="7112113" y="-364316"/>
            <a:ext cx="1344349" cy="1995327"/>
            <a:chOff x="272875" y="1527563"/>
            <a:chExt cx="255950" cy="455000"/>
          </a:xfrm>
        </p:grpSpPr>
        <p:sp>
          <p:nvSpPr>
            <p:cNvPr id="53" name="Google Shape;53;p56"/>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 name="Google Shape;54;p56"/>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 name="Google Shape;55;p56"/>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 name="Google Shape;56;p56"/>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 name="Google Shape;57;p56"/>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 name="Google Shape;58;p56"/>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 name="Google Shape;59;p56"/>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 name="Google Shape;60;p56"/>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 name="Google Shape;61;p56"/>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 name="Google Shape;62;p56"/>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 name="Google Shape;63;p56"/>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 name="Google Shape;64;p56"/>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 name="Google Shape;65;p56"/>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 name="Google Shape;66;p56"/>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 name="Google Shape;67;p56"/>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 name="Google Shape;68;p56"/>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 name="Google Shape;69;p56"/>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 name="Google Shape;70;p56"/>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 name="Google Shape;71;p56"/>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 name="Google Shape;72;p56"/>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 name="Google Shape;73;p56"/>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 name="Google Shape;74;p56"/>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 name="Google Shape;75;p56"/>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 name="Google Shape;76;p56"/>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 name="Google Shape;77;p56"/>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 name="Google Shape;78;p56"/>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 name="Google Shape;79;p56"/>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 name="Google Shape;80;p56"/>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 name="Google Shape;81;p56"/>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 name="Google Shape;82;p56"/>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 name="Google Shape;83;p56"/>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 name="Google Shape;84;p56"/>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 name="Google Shape;85;p56"/>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 name="Google Shape;86;p56"/>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 name="Google Shape;87;p56"/>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8" name="Google Shape;88;p56"/>
          <p:cNvSpPr/>
          <p:nvPr/>
        </p:nvSpPr>
        <p:spPr>
          <a:xfrm rot="10800000">
            <a:off x="4793599" y="4568874"/>
            <a:ext cx="2265082" cy="2165834"/>
          </a:xfrm>
          <a:custGeom>
            <a:rect b="b" l="l" r="r" t="t"/>
            <a:pathLst>
              <a:path extrusionOk="0" h="20404" w="21339">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1C5F6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3_1_1">
    <p:spTree>
      <p:nvGrpSpPr>
        <p:cNvPr id="568" name="Shape 568"/>
        <p:cNvGrpSpPr/>
        <p:nvPr/>
      </p:nvGrpSpPr>
      <p:grpSpPr>
        <a:xfrm>
          <a:off x="0" y="0"/>
          <a:ext cx="0" cy="0"/>
          <a:chOff x="0" y="0"/>
          <a:chExt cx="0" cy="0"/>
        </a:xfrm>
      </p:grpSpPr>
      <p:pic>
        <p:nvPicPr>
          <p:cNvPr id="569" name="Google Shape;569;p65"/>
          <p:cNvPicPr preferRelativeResize="0"/>
          <p:nvPr/>
        </p:nvPicPr>
        <p:blipFill rotWithShape="1">
          <a:blip r:embed="rId2">
            <a:alphaModFix amt="66000"/>
          </a:blip>
          <a:srcRect b="0" l="0" r="0" t="0"/>
          <a:stretch/>
        </p:blipFill>
        <p:spPr>
          <a:xfrm flipH="1" rot="-2343514">
            <a:off x="-1166545" y="-1270720"/>
            <a:ext cx="3297389" cy="2276638"/>
          </a:xfrm>
          <a:prstGeom prst="rect">
            <a:avLst/>
          </a:prstGeom>
          <a:noFill/>
          <a:ln>
            <a:noFill/>
          </a:ln>
        </p:spPr>
      </p:pic>
      <p:grpSp>
        <p:nvGrpSpPr>
          <p:cNvPr id="570" name="Google Shape;570;p65"/>
          <p:cNvGrpSpPr/>
          <p:nvPr/>
        </p:nvGrpSpPr>
        <p:grpSpPr>
          <a:xfrm rot="-8099954">
            <a:off x="15431" y="-572435"/>
            <a:ext cx="1344367" cy="1995327"/>
            <a:chOff x="272875" y="1527563"/>
            <a:chExt cx="255950" cy="455000"/>
          </a:xfrm>
        </p:grpSpPr>
        <p:sp>
          <p:nvSpPr>
            <p:cNvPr id="571" name="Google Shape;571;p65"/>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2" name="Google Shape;572;p65"/>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3" name="Google Shape;573;p65"/>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4" name="Google Shape;574;p65"/>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5" name="Google Shape;575;p65"/>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6" name="Google Shape;576;p65"/>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7" name="Google Shape;577;p65"/>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8" name="Google Shape;578;p65"/>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9" name="Google Shape;579;p65"/>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0" name="Google Shape;580;p65"/>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1" name="Google Shape;581;p65"/>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2" name="Google Shape;582;p65"/>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3" name="Google Shape;583;p65"/>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4" name="Google Shape;584;p65"/>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5" name="Google Shape;585;p65"/>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6" name="Google Shape;586;p65"/>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7" name="Google Shape;587;p65"/>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8" name="Google Shape;588;p65"/>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9" name="Google Shape;589;p65"/>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0" name="Google Shape;590;p65"/>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1" name="Google Shape;591;p65"/>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2" name="Google Shape;592;p65"/>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3" name="Google Shape;593;p65"/>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4" name="Google Shape;594;p65"/>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5" name="Google Shape;595;p65"/>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6" name="Google Shape;596;p65"/>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7" name="Google Shape;597;p65"/>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8" name="Google Shape;598;p65"/>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9" name="Google Shape;599;p65"/>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0" name="Google Shape;600;p65"/>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1" name="Google Shape;601;p65"/>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2" name="Google Shape;602;p65"/>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3" name="Google Shape;603;p65"/>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4" name="Google Shape;604;p65"/>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5" name="Google Shape;605;p65"/>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606" name="Google Shape;606;p65"/>
          <p:cNvPicPr preferRelativeResize="0"/>
          <p:nvPr/>
        </p:nvPicPr>
        <p:blipFill rotWithShape="1">
          <a:blip r:embed="rId3">
            <a:alphaModFix amt="74000"/>
          </a:blip>
          <a:srcRect b="0" l="0" r="0" t="0"/>
          <a:stretch/>
        </p:blipFill>
        <p:spPr>
          <a:xfrm flipH="1" rot="-5809801">
            <a:off x="7609918" y="-1097658"/>
            <a:ext cx="2894870" cy="2593321"/>
          </a:xfrm>
          <a:prstGeom prst="rect">
            <a:avLst/>
          </a:prstGeom>
          <a:noFill/>
          <a:ln>
            <a:noFill/>
          </a:ln>
        </p:spPr>
      </p:pic>
      <p:pic>
        <p:nvPicPr>
          <p:cNvPr id="607" name="Google Shape;607;p65"/>
          <p:cNvPicPr preferRelativeResize="0"/>
          <p:nvPr/>
        </p:nvPicPr>
        <p:blipFill rotWithShape="1">
          <a:blip r:embed="rId4">
            <a:alphaModFix amt="76000"/>
          </a:blip>
          <a:srcRect b="0" l="0" r="0" t="0"/>
          <a:stretch/>
        </p:blipFill>
        <p:spPr>
          <a:xfrm rot="10754694">
            <a:off x="2497948" y="4487275"/>
            <a:ext cx="7605809" cy="2832381"/>
          </a:xfrm>
          <a:prstGeom prst="rect">
            <a:avLst/>
          </a:prstGeom>
          <a:noFill/>
          <a:ln>
            <a:noFill/>
          </a:ln>
        </p:spPr>
      </p:pic>
      <p:grpSp>
        <p:nvGrpSpPr>
          <p:cNvPr id="608" name="Google Shape;608;p65"/>
          <p:cNvGrpSpPr/>
          <p:nvPr/>
        </p:nvGrpSpPr>
        <p:grpSpPr>
          <a:xfrm flipH="1">
            <a:off x="-624375" y="3487614"/>
            <a:ext cx="1344377" cy="2469659"/>
            <a:chOff x="272875" y="1419395"/>
            <a:chExt cx="255950" cy="563168"/>
          </a:xfrm>
        </p:grpSpPr>
        <p:sp>
          <p:nvSpPr>
            <p:cNvPr id="609" name="Google Shape;609;p65"/>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0" name="Google Shape;610;p65"/>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1" name="Google Shape;611;p65"/>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2" name="Google Shape;612;p65"/>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3" name="Google Shape;613;p65"/>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4" name="Google Shape;614;p65"/>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5" name="Google Shape;615;p65"/>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6" name="Google Shape;616;p65"/>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7" name="Google Shape;617;p65"/>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8" name="Google Shape;618;p65"/>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9" name="Google Shape;619;p65"/>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0" name="Google Shape;620;p65"/>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1" name="Google Shape;621;p65"/>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2" name="Google Shape;622;p65"/>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3" name="Google Shape;623;p65"/>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4" name="Google Shape;624;p65"/>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5" name="Google Shape;625;p65"/>
            <p:cNvSpPr/>
            <p:nvPr/>
          </p:nvSpPr>
          <p:spPr>
            <a:xfrm>
              <a:off x="369050" y="1615955"/>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6" name="Google Shape;626;p65"/>
            <p:cNvSpPr/>
            <p:nvPr/>
          </p:nvSpPr>
          <p:spPr>
            <a:xfrm>
              <a:off x="490635" y="1582215"/>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7" name="Google Shape;627;p65"/>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8" name="Google Shape;628;p65"/>
            <p:cNvSpPr/>
            <p:nvPr/>
          </p:nvSpPr>
          <p:spPr>
            <a:xfrm>
              <a:off x="438343" y="1487068"/>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9" name="Google Shape;629;p65"/>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0" name="Google Shape;630;p65"/>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1" name="Google Shape;631;p65"/>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2" name="Google Shape;632;p65"/>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3" name="Google Shape;633;p65"/>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4" name="Google Shape;634;p65"/>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5" name="Google Shape;635;p65"/>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6" name="Google Shape;636;p65"/>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7" name="Google Shape;637;p65"/>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8" name="Google Shape;638;p65"/>
            <p:cNvSpPr/>
            <p:nvPr/>
          </p:nvSpPr>
          <p:spPr>
            <a:xfrm>
              <a:off x="360075" y="195388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9" name="Google Shape;639;p65"/>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0" name="Google Shape;640;p65"/>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1" name="Google Shape;641;p65"/>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2" name="Google Shape;642;p65"/>
            <p:cNvSpPr/>
            <p:nvPr/>
          </p:nvSpPr>
          <p:spPr>
            <a:xfrm>
              <a:off x="394558" y="1560904"/>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3" name="Google Shape;643;p65"/>
            <p:cNvSpPr/>
            <p:nvPr/>
          </p:nvSpPr>
          <p:spPr>
            <a:xfrm>
              <a:off x="418850" y="1419395"/>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44" name="Google Shape;644;p65"/>
          <p:cNvSpPr txBox="1"/>
          <p:nvPr>
            <p:ph type="ctrTitle"/>
          </p:nvPr>
        </p:nvSpPr>
        <p:spPr>
          <a:xfrm>
            <a:off x="736646" y="373025"/>
            <a:ext cx="7672500" cy="577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800"/>
              <a:buNone/>
              <a:defRPr/>
            </a:lvl1pPr>
            <a:lvl2pPr lvl="1" algn="ctr">
              <a:lnSpc>
                <a:spcPct val="100000"/>
              </a:lnSpc>
              <a:spcBef>
                <a:spcPts val="0"/>
              </a:spcBef>
              <a:spcAft>
                <a:spcPts val="0"/>
              </a:spcAft>
              <a:buSzPts val="800"/>
              <a:buNone/>
              <a:defRPr sz="800"/>
            </a:lvl2pPr>
            <a:lvl3pPr lvl="2" algn="ctr">
              <a:lnSpc>
                <a:spcPct val="100000"/>
              </a:lnSpc>
              <a:spcBef>
                <a:spcPts val="0"/>
              </a:spcBef>
              <a:spcAft>
                <a:spcPts val="0"/>
              </a:spcAft>
              <a:buSzPts val="800"/>
              <a:buNone/>
              <a:defRPr sz="800"/>
            </a:lvl3pPr>
            <a:lvl4pPr lvl="3" algn="ctr">
              <a:lnSpc>
                <a:spcPct val="100000"/>
              </a:lnSpc>
              <a:spcBef>
                <a:spcPts val="0"/>
              </a:spcBef>
              <a:spcAft>
                <a:spcPts val="0"/>
              </a:spcAft>
              <a:buSzPts val="800"/>
              <a:buNone/>
              <a:defRPr sz="800"/>
            </a:lvl4pPr>
            <a:lvl5pPr lvl="4" algn="ctr">
              <a:lnSpc>
                <a:spcPct val="100000"/>
              </a:lnSpc>
              <a:spcBef>
                <a:spcPts val="0"/>
              </a:spcBef>
              <a:spcAft>
                <a:spcPts val="0"/>
              </a:spcAft>
              <a:buSzPts val="800"/>
              <a:buNone/>
              <a:defRPr sz="800"/>
            </a:lvl5pPr>
            <a:lvl6pPr lvl="5" algn="ctr">
              <a:lnSpc>
                <a:spcPct val="100000"/>
              </a:lnSpc>
              <a:spcBef>
                <a:spcPts val="0"/>
              </a:spcBef>
              <a:spcAft>
                <a:spcPts val="0"/>
              </a:spcAft>
              <a:buSzPts val="800"/>
              <a:buNone/>
              <a:defRPr sz="800"/>
            </a:lvl6pPr>
            <a:lvl7pPr lvl="6" algn="ctr">
              <a:lnSpc>
                <a:spcPct val="100000"/>
              </a:lnSpc>
              <a:spcBef>
                <a:spcPts val="0"/>
              </a:spcBef>
              <a:spcAft>
                <a:spcPts val="0"/>
              </a:spcAft>
              <a:buSzPts val="800"/>
              <a:buNone/>
              <a:defRPr sz="800"/>
            </a:lvl7pPr>
            <a:lvl8pPr lvl="7" algn="ctr">
              <a:lnSpc>
                <a:spcPct val="100000"/>
              </a:lnSpc>
              <a:spcBef>
                <a:spcPts val="0"/>
              </a:spcBef>
              <a:spcAft>
                <a:spcPts val="0"/>
              </a:spcAft>
              <a:buSzPts val="800"/>
              <a:buNone/>
              <a:defRPr sz="800"/>
            </a:lvl8pPr>
            <a:lvl9pPr lvl="8" algn="ctr">
              <a:lnSpc>
                <a:spcPct val="100000"/>
              </a:lnSpc>
              <a:spcBef>
                <a:spcPts val="0"/>
              </a:spcBef>
              <a:spcAft>
                <a:spcPts val="0"/>
              </a:spcAft>
              <a:buSzPts val="800"/>
              <a:buNone/>
              <a:defRPr sz="800"/>
            </a:lvl9pPr>
          </a:lstStyle>
          <a:p/>
        </p:txBody>
      </p:sp>
      <p:sp>
        <p:nvSpPr>
          <p:cNvPr id="645" name="Google Shape;645;p65"/>
          <p:cNvSpPr/>
          <p:nvPr/>
        </p:nvSpPr>
        <p:spPr>
          <a:xfrm flipH="1" rot="231922">
            <a:off x="7469257" y="-6453732"/>
            <a:ext cx="4623938" cy="7256951"/>
          </a:xfrm>
          <a:custGeom>
            <a:rect b="b" l="l" r="r" t="t"/>
            <a:pathLst>
              <a:path extrusionOk="0" h="94461" w="55812">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1C5F6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2">
    <p:spTree>
      <p:nvGrpSpPr>
        <p:cNvPr id="646" name="Shape 646"/>
        <p:cNvGrpSpPr/>
        <p:nvPr/>
      </p:nvGrpSpPr>
      <p:grpSpPr>
        <a:xfrm>
          <a:off x="0" y="0"/>
          <a:ext cx="0" cy="0"/>
          <a:chOff x="0" y="0"/>
          <a:chExt cx="0" cy="0"/>
        </a:xfrm>
      </p:grpSpPr>
      <p:sp>
        <p:nvSpPr>
          <p:cNvPr id="647" name="Google Shape;647;p66"/>
          <p:cNvSpPr txBox="1"/>
          <p:nvPr>
            <p:ph idx="1" type="subTitle"/>
          </p:nvPr>
        </p:nvSpPr>
        <p:spPr>
          <a:xfrm>
            <a:off x="544025" y="3120381"/>
            <a:ext cx="2286000" cy="476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600">
                <a:latin typeface="Overpass Black"/>
                <a:ea typeface="Overpass Black"/>
                <a:cs typeface="Overpass Black"/>
                <a:sym typeface="Overpass Black"/>
              </a:defRPr>
            </a:lvl1pPr>
            <a:lvl2pPr lvl="1" algn="ctr">
              <a:lnSpc>
                <a:spcPct val="100000"/>
              </a:lnSpc>
              <a:spcBef>
                <a:spcPts val="0"/>
              </a:spcBef>
              <a:spcAft>
                <a:spcPts val="0"/>
              </a:spcAft>
              <a:buSzPts val="1400"/>
              <a:buNone/>
              <a:defRPr sz="1600">
                <a:latin typeface="Overpass Black"/>
                <a:ea typeface="Overpass Black"/>
                <a:cs typeface="Overpass Black"/>
                <a:sym typeface="Overpass Black"/>
              </a:defRPr>
            </a:lvl2pPr>
            <a:lvl3pPr lvl="2" algn="ctr">
              <a:lnSpc>
                <a:spcPct val="100000"/>
              </a:lnSpc>
              <a:spcBef>
                <a:spcPts val="0"/>
              </a:spcBef>
              <a:spcAft>
                <a:spcPts val="0"/>
              </a:spcAft>
              <a:buSzPts val="1400"/>
              <a:buNone/>
              <a:defRPr sz="1600">
                <a:latin typeface="Overpass Black"/>
                <a:ea typeface="Overpass Black"/>
                <a:cs typeface="Overpass Black"/>
                <a:sym typeface="Overpass Black"/>
              </a:defRPr>
            </a:lvl3pPr>
            <a:lvl4pPr lvl="3" algn="ctr">
              <a:lnSpc>
                <a:spcPct val="100000"/>
              </a:lnSpc>
              <a:spcBef>
                <a:spcPts val="0"/>
              </a:spcBef>
              <a:spcAft>
                <a:spcPts val="0"/>
              </a:spcAft>
              <a:buSzPts val="1400"/>
              <a:buNone/>
              <a:defRPr sz="1600">
                <a:latin typeface="Overpass Black"/>
                <a:ea typeface="Overpass Black"/>
                <a:cs typeface="Overpass Black"/>
                <a:sym typeface="Overpass Black"/>
              </a:defRPr>
            </a:lvl4pPr>
            <a:lvl5pPr lvl="4" algn="ctr">
              <a:lnSpc>
                <a:spcPct val="100000"/>
              </a:lnSpc>
              <a:spcBef>
                <a:spcPts val="0"/>
              </a:spcBef>
              <a:spcAft>
                <a:spcPts val="0"/>
              </a:spcAft>
              <a:buSzPts val="1400"/>
              <a:buNone/>
              <a:defRPr sz="1600">
                <a:latin typeface="Overpass Black"/>
                <a:ea typeface="Overpass Black"/>
                <a:cs typeface="Overpass Black"/>
                <a:sym typeface="Overpass Black"/>
              </a:defRPr>
            </a:lvl5pPr>
            <a:lvl6pPr lvl="5" algn="ctr">
              <a:lnSpc>
                <a:spcPct val="100000"/>
              </a:lnSpc>
              <a:spcBef>
                <a:spcPts val="0"/>
              </a:spcBef>
              <a:spcAft>
                <a:spcPts val="0"/>
              </a:spcAft>
              <a:buSzPts val="1400"/>
              <a:buNone/>
              <a:defRPr sz="1600">
                <a:latin typeface="Overpass Black"/>
                <a:ea typeface="Overpass Black"/>
                <a:cs typeface="Overpass Black"/>
                <a:sym typeface="Overpass Black"/>
              </a:defRPr>
            </a:lvl6pPr>
            <a:lvl7pPr lvl="6" algn="ctr">
              <a:lnSpc>
                <a:spcPct val="100000"/>
              </a:lnSpc>
              <a:spcBef>
                <a:spcPts val="0"/>
              </a:spcBef>
              <a:spcAft>
                <a:spcPts val="0"/>
              </a:spcAft>
              <a:buSzPts val="1400"/>
              <a:buNone/>
              <a:defRPr sz="1600">
                <a:latin typeface="Overpass Black"/>
                <a:ea typeface="Overpass Black"/>
                <a:cs typeface="Overpass Black"/>
                <a:sym typeface="Overpass Black"/>
              </a:defRPr>
            </a:lvl7pPr>
            <a:lvl8pPr lvl="7" algn="ctr">
              <a:lnSpc>
                <a:spcPct val="100000"/>
              </a:lnSpc>
              <a:spcBef>
                <a:spcPts val="0"/>
              </a:spcBef>
              <a:spcAft>
                <a:spcPts val="0"/>
              </a:spcAft>
              <a:buSzPts val="1400"/>
              <a:buNone/>
              <a:defRPr sz="1600">
                <a:latin typeface="Overpass Black"/>
                <a:ea typeface="Overpass Black"/>
                <a:cs typeface="Overpass Black"/>
                <a:sym typeface="Overpass Black"/>
              </a:defRPr>
            </a:lvl8pPr>
            <a:lvl9pPr lvl="8" algn="ctr">
              <a:lnSpc>
                <a:spcPct val="100000"/>
              </a:lnSpc>
              <a:spcBef>
                <a:spcPts val="0"/>
              </a:spcBef>
              <a:spcAft>
                <a:spcPts val="0"/>
              </a:spcAft>
              <a:buSzPts val="1400"/>
              <a:buNone/>
              <a:defRPr sz="1600">
                <a:latin typeface="Overpass Black"/>
                <a:ea typeface="Overpass Black"/>
                <a:cs typeface="Overpass Black"/>
                <a:sym typeface="Overpass Black"/>
              </a:defRPr>
            </a:lvl9pPr>
          </a:lstStyle>
          <a:p/>
        </p:txBody>
      </p:sp>
      <p:sp>
        <p:nvSpPr>
          <p:cNvPr id="648" name="Google Shape;648;p66"/>
          <p:cNvSpPr txBox="1"/>
          <p:nvPr>
            <p:ph idx="2" type="subTitle"/>
          </p:nvPr>
        </p:nvSpPr>
        <p:spPr>
          <a:xfrm>
            <a:off x="544025" y="3429595"/>
            <a:ext cx="2286000" cy="8463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649" name="Google Shape;649;p66"/>
          <p:cNvSpPr txBox="1"/>
          <p:nvPr>
            <p:ph idx="3" type="subTitle"/>
          </p:nvPr>
        </p:nvSpPr>
        <p:spPr>
          <a:xfrm>
            <a:off x="3147280" y="3120381"/>
            <a:ext cx="2467500" cy="476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600">
                <a:latin typeface="Overpass Black"/>
                <a:ea typeface="Overpass Black"/>
                <a:cs typeface="Overpass Black"/>
                <a:sym typeface="Overpass Black"/>
              </a:defRPr>
            </a:lvl1pPr>
            <a:lvl2pPr lvl="1" algn="ctr">
              <a:lnSpc>
                <a:spcPct val="100000"/>
              </a:lnSpc>
              <a:spcBef>
                <a:spcPts val="0"/>
              </a:spcBef>
              <a:spcAft>
                <a:spcPts val="0"/>
              </a:spcAft>
              <a:buSzPts val="1400"/>
              <a:buNone/>
              <a:defRPr sz="1600">
                <a:latin typeface="Overpass Black"/>
                <a:ea typeface="Overpass Black"/>
                <a:cs typeface="Overpass Black"/>
                <a:sym typeface="Overpass Black"/>
              </a:defRPr>
            </a:lvl2pPr>
            <a:lvl3pPr lvl="2" algn="ctr">
              <a:lnSpc>
                <a:spcPct val="100000"/>
              </a:lnSpc>
              <a:spcBef>
                <a:spcPts val="0"/>
              </a:spcBef>
              <a:spcAft>
                <a:spcPts val="0"/>
              </a:spcAft>
              <a:buSzPts val="1400"/>
              <a:buNone/>
              <a:defRPr sz="1600">
                <a:latin typeface="Overpass Black"/>
                <a:ea typeface="Overpass Black"/>
                <a:cs typeface="Overpass Black"/>
                <a:sym typeface="Overpass Black"/>
              </a:defRPr>
            </a:lvl3pPr>
            <a:lvl4pPr lvl="3" algn="ctr">
              <a:lnSpc>
                <a:spcPct val="100000"/>
              </a:lnSpc>
              <a:spcBef>
                <a:spcPts val="0"/>
              </a:spcBef>
              <a:spcAft>
                <a:spcPts val="0"/>
              </a:spcAft>
              <a:buSzPts val="1400"/>
              <a:buNone/>
              <a:defRPr sz="1600">
                <a:latin typeface="Overpass Black"/>
                <a:ea typeface="Overpass Black"/>
                <a:cs typeface="Overpass Black"/>
                <a:sym typeface="Overpass Black"/>
              </a:defRPr>
            </a:lvl4pPr>
            <a:lvl5pPr lvl="4" algn="ctr">
              <a:lnSpc>
                <a:spcPct val="100000"/>
              </a:lnSpc>
              <a:spcBef>
                <a:spcPts val="0"/>
              </a:spcBef>
              <a:spcAft>
                <a:spcPts val="0"/>
              </a:spcAft>
              <a:buSzPts val="1400"/>
              <a:buNone/>
              <a:defRPr sz="1600">
                <a:latin typeface="Overpass Black"/>
                <a:ea typeface="Overpass Black"/>
                <a:cs typeface="Overpass Black"/>
                <a:sym typeface="Overpass Black"/>
              </a:defRPr>
            </a:lvl5pPr>
            <a:lvl6pPr lvl="5" algn="ctr">
              <a:lnSpc>
                <a:spcPct val="100000"/>
              </a:lnSpc>
              <a:spcBef>
                <a:spcPts val="0"/>
              </a:spcBef>
              <a:spcAft>
                <a:spcPts val="0"/>
              </a:spcAft>
              <a:buSzPts val="1400"/>
              <a:buNone/>
              <a:defRPr sz="1600">
                <a:latin typeface="Overpass Black"/>
                <a:ea typeface="Overpass Black"/>
                <a:cs typeface="Overpass Black"/>
                <a:sym typeface="Overpass Black"/>
              </a:defRPr>
            </a:lvl6pPr>
            <a:lvl7pPr lvl="6" algn="ctr">
              <a:lnSpc>
                <a:spcPct val="100000"/>
              </a:lnSpc>
              <a:spcBef>
                <a:spcPts val="0"/>
              </a:spcBef>
              <a:spcAft>
                <a:spcPts val="0"/>
              </a:spcAft>
              <a:buSzPts val="1400"/>
              <a:buNone/>
              <a:defRPr sz="1600">
                <a:latin typeface="Overpass Black"/>
                <a:ea typeface="Overpass Black"/>
                <a:cs typeface="Overpass Black"/>
                <a:sym typeface="Overpass Black"/>
              </a:defRPr>
            </a:lvl7pPr>
            <a:lvl8pPr lvl="7" algn="ctr">
              <a:lnSpc>
                <a:spcPct val="100000"/>
              </a:lnSpc>
              <a:spcBef>
                <a:spcPts val="0"/>
              </a:spcBef>
              <a:spcAft>
                <a:spcPts val="0"/>
              </a:spcAft>
              <a:buSzPts val="1400"/>
              <a:buNone/>
              <a:defRPr sz="1600">
                <a:latin typeface="Overpass Black"/>
                <a:ea typeface="Overpass Black"/>
                <a:cs typeface="Overpass Black"/>
                <a:sym typeface="Overpass Black"/>
              </a:defRPr>
            </a:lvl8pPr>
            <a:lvl9pPr lvl="8" algn="ctr">
              <a:lnSpc>
                <a:spcPct val="100000"/>
              </a:lnSpc>
              <a:spcBef>
                <a:spcPts val="0"/>
              </a:spcBef>
              <a:spcAft>
                <a:spcPts val="0"/>
              </a:spcAft>
              <a:buSzPts val="1400"/>
              <a:buNone/>
              <a:defRPr sz="1600">
                <a:latin typeface="Overpass Black"/>
                <a:ea typeface="Overpass Black"/>
                <a:cs typeface="Overpass Black"/>
                <a:sym typeface="Overpass Black"/>
              </a:defRPr>
            </a:lvl9pPr>
          </a:lstStyle>
          <a:p/>
        </p:txBody>
      </p:sp>
      <p:sp>
        <p:nvSpPr>
          <p:cNvPr id="650" name="Google Shape;650;p66"/>
          <p:cNvSpPr txBox="1"/>
          <p:nvPr>
            <p:ph idx="4" type="subTitle"/>
          </p:nvPr>
        </p:nvSpPr>
        <p:spPr>
          <a:xfrm>
            <a:off x="3238030" y="3429595"/>
            <a:ext cx="2286000" cy="8463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651" name="Google Shape;651;p66"/>
          <p:cNvSpPr txBox="1"/>
          <p:nvPr>
            <p:ph idx="5" type="subTitle"/>
          </p:nvPr>
        </p:nvSpPr>
        <p:spPr>
          <a:xfrm>
            <a:off x="5784651" y="3120381"/>
            <a:ext cx="2467500" cy="476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600">
                <a:latin typeface="Overpass Black"/>
                <a:ea typeface="Overpass Black"/>
                <a:cs typeface="Overpass Black"/>
                <a:sym typeface="Overpass Black"/>
              </a:defRPr>
            </a:lvl1pPr>
            <a:lvl2pPr lvl="1" algn="ctr">
              <a:lnSpc>
                <a:spcPct val="100000"/>
              </a:lnSpc>
              <a:spcBef>
                <a:spcPts val="0"/>
              </a:spcBef>
              <a:spcAft>
                <a:spcPts val="0"/>
              </a:spcAft>
              <a:buSzPts val="1400"/>
              <a:buNone/>
              <a:defRPr sz="1600">
                <a:latin typeface="Overpass Black"/>
                <a:ea typeface="Overpass Black"/>
                <a:cs typeface="Overpass Black"/>
                <a:sym typeface="Overpass Black"/>
              </a:defRPr>
            </a:lvl2pPr>
            <a:lvl3pPr lvl="2" algn="ctr">
              <a:lnSpc>
                <a:spcPct val="100000"/>
              </a:lnSpc>
              <a:spcBef>
                <a:spcPts val="0"/>
              </a:spcBef>
              <a:spcAft>
                <a:spcPts val="0"/>
              </a:spcAft>
              <a:buSzPts val="1400"/>
              <a:buNone/>
              <a:defRPr sz="1600">
                <a:latin typeface="Overpass Black"/>
                <a:ea typeface="Overpass Black"/>
                <a:cs typeface="Overpass Black"/>
                <a:sym typeface="Overpass Black"/>
              </a:defRPr>
            </a:lvl3pPr>
            <a:lvl4pPr lvl="3" algn="ctr">
              <a:lnSpc>
                <a:spcPct val="100000"/>
              </a:lnSpc>
              <a:spcBef>
                <a:spcPts val="0"/>
              </a:spcBef>
              <a:spcAft>
                <a:spcPts val="0"/>
              </a:spcAft>
              <a:buSzPts val="1400"/>
              <a:buNone/>
              <a:defRPr sz="1600">
                <a:latin typeface="Overpass Black"/>
                <a:ea typeface="Overpass Black"/>
                <a:cs typeface="Overpass Black"/>
                <a:sym typeface="Overpass Black"/>
              </a:defRPr>
            </a:lvl4pPr>
            <a:lvl5pPr lvl="4" algn="ctr">
              <a:lnSpc>
                <a:spcPct val="100000"/>
              </a:lnSpc>
              <a:spcBef>
                <a:spcPts val="0"/>
              </a:spcBef>
              <a:spcAft>
                <a:spcPts val="0"/>
              </a:spcAft>
              <a:buSzPts val="1400"/>
              <a:buNone/>
              <a:defRPr sz="1600">
                <a:latin typeface="Overpass Black"/>
                <a:ea typeface="Overpass Black"/>
                <a:cs typeface="Overpass Black"/>
                <a:sym typeface="Overpass Black"/>
              </a:defRPr>
            </a:lvl5pPr>
            <a:lvl6pPr lvl="5" algn="ctr">
              <a:lnSpc>
                <a:spcPct val="100000"/>
              </a:lnSpc>
              <a:spcBef>
                <a:spcPts val="0"/>
              </a:spcBef>
              <a:spcAft>
                <a:spcPts val="0"/>
              </a:spcAft>
              <a:buSzPts val="1400"/>
              <a:buNone/>
              <a:defRPr sz="1600">
                <a:latin typeface="Overpass Black"/>
                <a:ea typeface="Overpass Black"/>
                <a:cs typeface="Overpass Black"/>
                <a:sym typeface="Overpass Black"/>
              </a:defRPr>
            </a:lvl6pPr>
            <a:lvl7pPr lvl="6" algn="ctr">
              <a:lnSpc>
                <a:spcPct val="100000"/>
              </a:lnSpc>
              <a:spcBef>
                <a:spcPts val="0"/>
              </a:spcBef>
              <a:spcAft>
                <a:spcPts val="0"/>
              </a:spcAft>
              <a:buSzPts val="1400"/>
              <a:buNone/>
              <a:defRPr sz="1600">
                <a:latin typeface="Overpass Black"/>
                <a:ea typeface="Overpass Black"/>
                <a:cs typeface="Overpass Black"/>
                <a:sym typeface="Overpass Black"/>
              </a:defRPr>
            </a:lvl7pPr>
            <a:lvl8pPr lvl="7" algn="ctr">
              <a:lnSpc>
                <a:spcPct val="100000"/>
              </a:lnSpc>
              <a:spcBef>
                <a:spcPts val="0"/>
              </a:spcBef>
              <a:spcAft>
                <a:spcPts val="0"/>
              </a:spcAft>
              <a:buSzPts val="1400"/>
              <a:buNone/>
              <a:defRPr sz="1600">
                <a:latin typeface="Overpass Black"/>
                <a:ea typeface="Overpass Black"/>
                <a:cs typeface="Overpass Black"/>
                <a:sym typeface="Overpass Black"/>
              </a:defRPr>
            </a:lvl8pPr>
            <a:lvl9pPr lvl="8" algn="ctr">
              <a:lnSpc>
                <a:spcPct val="100000"/>
              </a:lnSpc>
              <a:spcBef>
                <a:spcPts val="0"/>
              </a:spcBef>
              <a:spcAft>
                <a:spcPts val="0"/>
              </a:spcAft>
              <a:buSzPts val="1400"/>
              <a:buNone/>
              <a:defRPr sz="1600">
                <a:latin typeface="Overpass Black"/>
                <a:ea typeface="Overpass Black"/>
                <a:cs typeface="Overpass Black"/>
                <a:sym typeface="Overpass Black"/>
              </a:defRPr>
            </a:lvl9pPr>
          </a:lstStyle>
          <a:p/>
        </p:txBody>
      </p:sp>
      <p:sp>
        <p:nvSpPr>
          <p:cNvPr id="652" name="Google Shape;652;p66"/>
          <p:cNvSpPr txBox="1"/>
          <p:nvPr>
            <p:ph idx="6" type="subTitle"/>
          </p:nvPr>
        </p:nvSpPr>
        <p:spPr>
          <a:xfrm>
            <a:off x="5875400" y="3429595"/>
            <a:ext cx="2286000" cy="8463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653" name="Google Shape;653;p66"/>
          <p:cNvSpPr txBox="1"/>
          <p:nvPr>
            <p:ph type="title"/>
          </p:nvPr>
        </p:nvSpPr>
        <p:spPr>
          <a:xfrm>
            <a:off x="3450130" y="2341726"/>
            <a:ext cx="1861800" cy="542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6200"/>
              <a:buNone/>
              <a:defRPr sz="2300"/>
            </a:lvl1pPr>
            <a:lvl2pPr lvl="1" algn="ctr">
              <a:lnSpc>
                <a:spcPct val="100000"/>
              </a:lnSpc>
              <a:spcBef>
                <a:spcPts val="0"/>
              </a:spcBef>
              <a:spcAft>
                <a:spcPts val="0"/>
              </a:spcAft>
              <a:buSzPts val="6200"/>
              <a:buNone/>
              <a:defRPr sz="6200"/>
            </a:lvl2pPr>
            <a:lvl3pPr lvl="2" algn="ctr">
              <a:lnSpc>
                <a:spcPct val="100000"/>
              </a:lnSpc>
              <a:spcBef>
                <a:spcPts val="0"/>
              </a:spcBef>
              <a:spcAft>
                <a:spcPts val="0"/>
              </a:spcAft>
              <a:buSzPts val="6200"/>
              <a:buNone/>
              <a:defRPr sz="6200"/>
            </a:lvl3pPr>
            <a:lvl4pPr lvl="3" algn="ctr">
              <a:lnSpc>
                <a:spcPct val="100000"/>
              </a:lnSpc>
              <a:spcBef>
                <a:spcPts val="0"/>
              </a:spcBef>
              <a:spcAft>
                <a:spcPts val="0"/>
              </a:spcAft>
              <a:buSzPts val="6200"/>
              <a:buNone/>
              <a:defRPr sz="6200"/>
            </a:lvl4pPr>
            <a:lvl5pPr lvl="4" algn="ctr">
              <a:lnSpc>
                <a:spcPct val="100000"/>
              </a:lnSpc>
              <a:spcBef>
                <a:spcPts val="0"/>
              </a:spcBef>
              <a:spcAft>
                <a:spcPts val="0"/>
              </a:spcAft>
              <a:buSzPts val="6200"/>
              <a:buNone/>
              <a:defRPr sz="6200"/>
            </a:lvl5pPr>
            <a:lvl6pPr lvl="5" algn="ctr">
              <a:lnSpc>
                <a:spcPct val="100000"/>
              </a:lnSpc>
              <a:spcBef>
                <a:spcPts val="0"/>
              </a:spcBef>
              <a:spcAft>
                <a:spcPts val="0"/>
              </a:spcAft>
              <a:buSzPts val="6200"/>
              <a:buNone/>
              <a:defRPr sz="6200"/>
            </a:lvl6pPr>
            <a:lvl7pPr lvl="6" algn="ctr">
              <a:lnSpc>
                <a:spcPct val="100000"/>
              </a:lnSpc>
              <a:spcBef>
                <a:spcPts val="0"/>
              </a:spcBef>
              <a:spcAft>
                <a:spcPts val="0"/>
              </a:spcAft>
              <a:buSzPts val="6200"/>
              <a:buNone/>
              <a:defRPr sz="6200"/>
            </a:lvl7pPr>
            <a:lvl8pPr lvl="7" algn="ctr">
              <a:lnSpc>
                <a:spcPct val="100000"/>
              </a:lnSpc>
              <a:spcBef>
                <a:spcPts val="0"/>
              </a:spcBef>
              <a:spcAft>
                <a:spcPts val="0"/>
              </a:spcAft>
              <a:buSzPts val="6200"/>
              <a:buNone/>
              <a:defRPr sz="6200"/>
            </a:lvl8pPr>
            <a:lvl9pPr lvl="8" algn="ctr">
              <a:lnSpc>
                <a:spcPct val="100000"/>
              </a:lnSpc>
              <a:spcBef>
                <a:spcPts val="0"/>
              </a:spcBef>
              <a:spcAft>
                <a:spcPts val="0"/>
              </a:spcAft>
              <a:buSzPts val="6200"/>
              <a:buNone/>
              <a:defRPr sz="6200"/>
            </a:lvl9pPr>
          </a:lstStyle>
          <a:p/>
        </p:txBody>
      </p:sp>
      <p:sp>
        <p:nvSpPr>
          <p:cNvPr id="654" name="Google Shape;654;p66"/>
          <p:cNvSpPr txBox="1"/>
          <p:nvPr>
            <p:ph idx="7" type="title"/>
          </p:nvPr>
        </p:nvSpPr>
        <p:spPr>
          <a:xfrm>
            <a:off x="6087501" y="2341726"/>
            <a:ext cx="1861800" cy="542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6200"/>
              <a:buNone/>
              <a:defRPr sz="2300"/>
            </a:lvl1pPr>
            <a:lvl2pPr lvl="1" algn="ctr">
              <a:lnSpc>
                <a:spcPct val="100000"/>
              </a:lnSpc>
              <a:spcBef>
                <a:spcPts val="0"/>
              </a:spcBef>
              <a:spcAft>
                <a:spcPts val="0"/>
              </a:spcAft>
              <a:buSzPts val="6200"/>
              <a:buNone/>
              <a:defRPr sz="6200"/>
            </a:lvl2pPr>
            <a:lvl3pPr lvl="2" algn="ctr">
              <a:lnSpc>
                <a:spcPct val="100000"/>
              </a:lnSpc>
              <a:spcBef>
                <a:spcPts val="0"/>
              </a:spcBef>
              <a:spcAft>
                <a:spcPts val="0"/>
              </a:spcAft>
              <a:buSzPts val="6200"/>
              <a:buNone/>
              <a:defRPr sz="6200"/>
            </a:lvl3pPr>
            <a:lvl4pPr lvl="3" algn="ctr">
              <a:lnSpc>
                <a:spcPct val="100000"/>
              </a:lnSpc>
              <a:spcBef>
                <a:spcPts val="0"/>
              </a:spcBef>
              <a:spcAft>
                <a:spcPts val="0"/>
              </a:spcAft>
              <a:buSzPts val="6200"/>
              <a:buNone/>
              <a:defRPr sz="6200"/>
            </a:lvl4pPr>
            <a:lvl5pPr lvl="4" algn="ctr">
              <a:lnSpc>
                <a:spcPct val="100000"/>
              </a:lnSpc>
              <a:spcBef>
                <a:spcPts val="0"/>
              </a:spcBef>
              <a:spcAft>
                <a:spcPts val="0"/>
              </a:spcAft>
              <a:buSzPts val="6200"/>
              <a:buNone/>
              <a:defRPr sz="6200"/>
            </a:lvl5pPr>
            <a:lvl6pPr lvl="5" algn="ctr">
              <a:lnSpc>
                <a:spcPct val="100000"/>
              </a:lnSpc>
              <a:spcBef>
                <a:spcPts val="0"/>
              </a:spcBef>
              <a:spcAft>
                <a:spcPts val="0"/>
              </a:spcAft>
              <a:buSzPts val="6200"/>
              <a:buNone/>
              <a:defRPr sz="6200"/>
            </a:lvl6pPr>
            <a:lvl7pPr lvl="6" algn="ctr">
              <a:lnSpc>
                <a:spcPct val="100000"/>
              </a:lnSpc>
              <a:spcBef>
                <a:spcPts val="0"/>
              </a:spcBef>
              <a:spcAft>
                <a:spcPts val="0"/>
              </a:spcAft>
              <a:buSzPts val="6200"/>
              <a:buNone/>
              <a:defRPr sz="6200"/>
            </a:lvl7pPr>
            <a:lvl8pPr lvl="7" algn="ctr">
              <a:lnSpc>
                <a:spcPct val="100000"/>
              </a:lnSpc>
              <a:spcBef>
                <a:spcPts val="0"/>
              </a:spcBef>
              <a:spcAft>
                <a:spcPts val="0"/>
              </a:spcAft>
              <a:buSzPts val="6200"/>
              <a:buNone/>
              <a:defRPr sz="6200"/>
            </a:lvl8pPr>
            <a:lvl9pPr lvl="8" algn="ctr">
              <a:lnSpc>
                <a:spcPct val="100000"/>
              </a:lnSpc>
              <a:spcBef>
                <a:spcPts val="0"/>
              </a:spcBef>
              <a:spcAft>
                <a:spcPts val="0"/>
              </a:spcAft>
              <a:buSzPts val="6200"/>
              <a:buNone/>
              <a:defRPr sz="6200"/>
            </a:lvl9pPr>
          </a:lstStyle>
          <a:p/>
        </p:txBody>
      </p:sp>
      <p:sp>
        <p:nvSpPr>
          <p:cNvPr id="655" name="Google Shape;655;p66"/>
          <p:cNvSpPr txBox="1"/>
          <p:nvPr>
            <p:ph idx="8" type="title"/>
          </p:nvPr>
        </p:nvSpPr>
        <p:spPr>
          <a:xfrm>
            <a:off x="756125" y="2341726"/>
            <a:ext cx="1861800" cy="542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6200"/>
              <a:buNone/>
              <a:defRPr sz="2300"/>
            </a:lvl1pPr>
            <a:lvl2pPr lvl="1" algn="ctr">
              <a:lnSpc>
                <a:spcPct val="100000"/>
              </a:lnSpc>
              <a:spcBef>
                <a:spcPts val="0"/>
              </a:spcBef>
              <a:spcAft>
                <a:spcPts val="0"/>
              </a:spcAft>
              <a:buSzPts val="6200"/>
              <a:buNone/>
              <a:defRPr sz="6200"/>
            </a:lvl2pPr>
            <a:lvl3pPr lvl="2" algn="ctr">
              <a:lnSpc>
                <a:spcPct val="100000"/>
              </a:lnSpc>
              <a:spcBef>
                <a:spcPts val="0"/>
              </a:spcBef>
              <a:spcAft>
                <a:spcPts val="0"/>
              </a:spcAft>
              <a:buSzPts val="6200"/>
              <a:buNone/>
              <a:defRPr sz="6200"/>
            </a:lvl3pPr>
            <a:lvl4pPr lvl="3" algn="ctr">
              <a:lnSpc>
                <a:spcPct val="100000"/>
              </a:lnSpc>
              <a:spcBef>
                <a:spcPts val="0"/>
              </a:spcBef>
              <a:spcAft>
                <a:spcPts val="0"/>
              </a:spcAft>
              <a:buSzPts val="6200"/>
              <a:buNone/>
              <a:defRPr sz="6200"/>
            </a:lvl4pPr>
            <a:lvl5pPr lvl="4" algn="ctr">
              <a:lnSpc>
                <a:spcPct val="100000"/>
              </a:lnSpc>
              <a:spcBef>
                <a:spcPts val="0"/>
              </a:spcBef>
              <a:spcAft>
                <a:spcPts val="0"/>
              </a:spcAft>
              <a:buSzPts val="6200"/>
              <a:buNone/>
              <a:defRPr sz="6200"/>
            </a:lvl5pPr>
            <a:lvl6pPr lvl="5" algn="ctr">
              <a:lnSpc>
                <a:spcPct val="100000"/>
              </a:lnSpc>
              <a:spcBef>
                <a:spcPts val="0"/>
              </a:spcBef>
              <a:spcAft>
                <a:spcPts val="0"/>
              </a:spcAft>
              <a:buSzPts val="6200"/>
              <a:buNone/>
              <a:defRPr sz="6200"/>
            </a:lvl6pPr>
            <a:lvl7pPr lvl="6" algn="ctr">
              <a:lnSpc>
                <a:spcPct val="100000"/>
              </a:lnSpc>
              <a:spcBef>
                <a:spcPts val="0"/>
              </a:spcBef>
              <a:spcAft>
                <a:spcPts val="0"/>
              </a:spcAft>
              <a:buSzPts val="6200"/>
              <a:buNone/>
              <a:defRPr sz="6200"/>
            </a:lvl7pPr>
            <a:lvl8pPr lvl="7" algn="ctr">
              <a:lnSpc>
                <a:spcPct val="100000"/>
              </a:lnSpc>
              <a:spcBef>
                <a:spcPts val="0"/>
              </a:spcBef>
              <a:spcAft>
                <a:spcPts val="0"/>
              </a:spcAft>
              <a:buSzPts val="6200"/>
              <a:buNone/>
              <a:defRPr sz="6200"/>
            </a:lvl8pPr>
            <a:lvl9pPr lvl="8" algn="ctr">
              <a:lnSpc>
                <a:spcPct val="100000"/>
              </a:lnSpc>
              <a:spcBef>
                <a:spcPts val="0"/>
              </a:spcBef>
              <a:spcAft>
                <a:spcPts val="0"/>
              </a:spcAft>
              <a:buSzPts val="6200"/>
              <a:buNone/>
              <a:defRPr sz="6200"/>
            </a:lvl9pPr>
          </a:lstStyle>
          <a:p/>
        </p:txBody>
      </p:sp>
      <p:pic>
        <p:nvPicPr>
          <p:cNvPr id="656" name="Google Shape;656;p66"/>
          <p:cNvPicPr preferRelativeResize="0"/>
          <p:nvPr/>
        </p:nvPicPr>
        <p:blipFill rotWithShape="1">
          <a:blip r:embed="rId2">
            <a:alphaModFix amt="66000"/>
          </a:blip>
          <a:srcRect b="0" l="0" r="0" t="0"/>
          <a:stretch/>
        </p:blipFill>
        <p:spPr>
          <a:xfrm flipH="1" rot="-2343514">
            <a:off x="-1641553" y="-1719908"/>
            <a:ext cx="3297389" cy="2276638"/>
          </a:xfrm>
          <a:prstGeom prst="rect">
            <a:avLst/>
          </a:prstGeom>
          <a:noFill/>
          <a:ln>
            <a:noFill/>
          </a:ln>
        </p:spPr>
      </p:pic>
      <p:grpSp>
        <p:nvGrpSpPr>
          <p:cNvPr id="657" name="Google Shape;657;p66"/>
          <p:cNvGrpSpPr/>
          <p:nvPr/>
        </p:nvGrpSpPr>
        <p:grpSpPr>
          <a:xfrm rot="-8099954">
            <a:off x="-459577" y="-1021623"/>
            <a:ext cx="1344367" cy="1995327"/>
            <a:chOff x="272875" y="1527563"/>
            <a:chExt cx="255950" cy="455000"/>
          </a:xfrm>
        </p:grpSpPr>
        <p:sp>
          <p:nvSpPr>
            <p:cNvPr id="658" name="Google Shape;658;p66"/>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9" name="Google Shape;659;p66"/>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0" name="Google Shape;660;p66"/>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1" name="Google Shape;661;p66"/>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2" name="Google Shape;662;p66"/>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3" name="Google Shape;663;p66"/>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4" name="Google Shape;664;p66"/>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5" name="Google Shape;665;p66"/>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6" name="Google Shape;666;p66"/>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7" name="Google Shape;667;p66"/>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8" name="Google Shape;668;p66"/>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9" name="Google Shape;669;p66"/>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0" name="Google Shape;670;p66"/>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1" name="Google Shape;671;p66"/>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2" name="Google Shape;672;p66"/>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3" name="Google Shape;673;p66"/>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4" name="Google Shape;674;p66"/>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5" name="Google Shape;675;p66"/>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6" name="Google Shape;676;p66"/>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7" name="Google Shape;677;p66"/>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8" name="Google Shape;678;p66"/>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9" name="Google Shape;679;p66"/>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0" name="Google Shape;680;p66"/>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1" name="Google Shape;681;p66"/>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2" name="Google Shape;682;p66"/>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3" name="Google Shape;683;p66"/>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4" name="Google Shape;684;p66"/>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5" name="Google Shape;685;p66"/>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6" name="Google Shape;686;p66"/>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7" name="Google Shape;687;p66"/>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8" name="Google Shape;688;p66"/>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9" name="Google Shape;689;p66"/>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0" name="Google Shape;690;p66"/>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1" name="Google Shape;691;p66"/>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2" name="Google Shape;692;p66"/>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693" name="Google Shape;693;p66"/>
          <p:cNvPicPr preferRelativeResize="0"/>
          <p:nvPr/>
        </p:nvPicPr>
        <p:blipFill rotWithShape="1">
          <a:blip r:embed="rId3">
            <a:alphaModFix amt="74000"/>
          </a:blip>
          <a:srcRect b="0" l="0" r="0" t="0"/>
          <a:stretch/>
        </p:blipFill>
        <p:spPr>
          <a:xfrm flipH="1" rot="4990199">
            <a:off x="-1127360" y="4108621"/>
            <a:ext cx="2894870" cy="2593321"/>
          </a:xfrm>
          <a:prstGeom prst="rect">
            <a:avLst/>
          </a:prstGeom>
          <a:noFill/>
          <a:ln>
            <a:noFill/>
          </a:ln>
        </p:spPr>
      </p:pic>
      <p:pic>
        <p:nvPicPr>
          <p:cNvPr id="694" name="Google Shape;694;p66"/>
          <p:cNvPicPr preferRelativeResize="0"/>
          <p:nvPr/>
        </p:nvPicPr>
        <p:blipFill rotWithShape="1">
          <a:blip r:embed="rId4">
            <a:alphaModFix amt="74000"/>
          </a:blip>
          <a:srcRect b="0" l="0" r="0" t="0"/>
          <a:stretch/>
        </p:blipFill>
        <p:spPr>
          <a:xfrm flipH="1" rot="4990199">
            <a:off x="7307615" y="-922016"/>
            <a:ext cx="2894870" cy="2593321"/>
          </a:xfrm>
          <a:prstGeom prst="rect">
            <a:avLst/>
          </a:prstGeom>
          <a:noFill/>
          <a:ln>
            <a:noFill/>
          </a:ln>
        </p:spPr>
      </p:pic>
      <p:sp>
        <p:nvSpPr>
          <p:cNvPr id="695" name="Google Shape;695;p66"/>
          <p:cNvSpPr txBox="1"/>
          <p:nvPr>
            <p:ph idx="9" type="ctrTitle"/>
          </p:nvPr>
        </p:nvSpPr>
        <p:spPr>
          <a:xfrm>
            <a:off x="736646" y="373025"/>
            <a:ext cx="7672500" cy="577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800"/>
              <a:buNone/>
              <a:defRPr/>
            </a:lvl1pPr>
            <a:lvl2pPr lvl="1" algn="ctr">
              <a:lnSpc>
                <a:spcPct val="100000"/>
              </a:lnSpc>
              <a:spcBef>
                <a:spcPts val="0"/>
              </a:spcBef>
              <a:spcAft>
                <a:spcPts val="0"/>
              </a:spcAft>
              <a:buSzPts val="800"/>
              <a:buNone/>
              <a:defRPr sz="800"/>
            </a:lvl2pPr>
            <a:lvl3pPr lvl="2" algn="ctr">
              <a:lnSpc>
                <a:spcPct val="100000"/>
              </a:lnSpc>
              <a:spcBef>
                <a:spcPts val="0"/>
              </a:spcBef>
              <a:spcAft>
                <a:spcPts val="0"/>
              </a:spcAft>
              <a:buSzPts val="800"/>
              <a:buNone/>
              <a:defRPr sz="800"/>
            </a:lvl3pPr>
            <a:lvl4pPr lvl="3" algn="ctr">
              <a:lnSpc>
                <a:spcPct val="100000"/>
              </a:lnSpc>
              <a:spcBef>
                <a:spcPts val="0"/>
              </a:spcBef>
              <a:spcAft>
                <a:spcPts val="0"/>
              </a:spcAft>
              <a:buSzPts val="800"/>
              <a:buNone/>
              <a:defRPr sz="800"/>
            </a:lvl4pPr>
            <a:lvl5pPr lvl="4" algn="ctr">
              <a:lnSpc>
                <a:spcPct val="100000"/>
              </a:lnSpc>
              <a:spcBef>
                <a:spcPts val="0"/>
              </a:spcBef>
              <a:spcAft>
                <a:spcPts val="0"/>
              </a:spcAft>
              <a:buSzPts val="800"/>
              <a:buNone/>
              <a:defRPr sz="800"/>
            </a:lvl5pPr>
            <a:lvl6pPr lvl="5" algn="ctr">
              <a:lnSpc>
                <a:spcPct val="100000"/>
              </a:lnSpc>
              <a:spcBef>
                <a:spcPts val="0"/>
              </a:spcBef>
              <a:spcAft>
                <a:spcPts val="0"/>
              </a:spcAft>
              <a:buSzPts val="800"/>
              <a:buNone/>
              <a:defRPr sz="800"/>
            </a:lvl6pPr>
            <a:lvl7pPr lvl="6" algn="ctr">
              <a:lnSpc>
                <a:spcPct val="100000"/>
              </a:lnSpc>
              <a:spcBef>
                <a:spcPts val="0"/>
              </a:spcBef>
              <a:spcAft>
                <a:spcPts val="0"/>
              </a:spcAft>
              <a:buSzPts val="800"/>
              <a:buNone/>
              <a:defRPr sz="800"/>
            </a:lvl7pPr>
            <a:lvl8pPr lvl="7" algn="ctr">
              <a:lnSpc>
                <a:spcPct val="100000"/>
              </a:lnSpc>
              <a:spcBef>
                <a:spcPts val="0"/>
              </a:spcBef>
              <a:spcAft>
                <a:spcPts val="0"/>
              </a:spcAft>
              <a:buSzPts val="800"/>
              <a:buNone/>
              <a:defRPr sz="800"/>
            </a:lvl8pPr>
            <a:lvl9pPr lvl="8" algn="ctr">
              <a:lnSpc>
                <a:spcPct val="100000"/>
              </a:lnSpc>
              <a:spcBef>
                <a:spcPts val="0"/>
              </a:spcBef>
              <a:spcAft>
                <a:spcPts val="0"/>
              </a:spcAft>
              <a:buSzPts val="800"/>
              <a:buNone/>
              <a:defRPr sz="800"/>
            </a:lvl9pPr>
          </a:lstStyle>
          <a:p/>
        </p:txBody>
      </p:sp>
      <p:sp>
        <p:nvSpPr>
          <p:cNvPr id="696" name="Google Shape;696;p66"/>
          <p:cNvSpPr/>
          <p:nvPr/>
        </p:nvSpPr>
        <p:spPr>
          <a:xfrm rot="-2136675">
            <a:off x="7291512" y="4066884"/>
            <a:ext cx="2264977" cy="2165734"/>
          </a:xfrm>
          <a:custGeom>
            <a:rect b="b" l="l" r="r" t="t"/>
            <a:pathLst>
              <a:path extrusionOk="0" h="20404" w="21339">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3">
    <p:spTree>
      <p:nvGrpSpPr>
        <p:cNvPr id="697" name="Shape 697"/>
        <p:cNvGrpSpPr/>
        <p:nvPr/>
      </p:nvGrpSpPr>
      <p:grpSpPr>
        <a:xfrm>
          <a:off x="0" y="0"/>
          <a:ext cx="0" cy="0"/>
          <a:chOff x="0" y="0"/>
          <a:chExt cx="0" cy="0"/>
        </a:xfrm>
      </p:grpSpPr>
      <p:pic>
        <p:nvPicPr>
          <p:cNvPr id="698" name="Google Shape;698;p67"/>
          <p:cNvPicPr preferRelativeResize="0"/>
          <p:nvPr/>
        </p:nvPicPr>
        <p:blipFill rotWithShape="1">
          <a:blip r:embed="rId2">
            <a:alphaModFix amt="66000"/>
          </a:blip>
          <a:srcRect b="0" l="0" r="0" t="0"/>
          <a:stretch/>
        </p:blipFill>
        <p:spPr>
          <a:xfrm flipH="1" rot="5399990">
            <a:off x="7705516" y="-598319"/>
            <a:ext cx="3297389" cy="2276637"/>
          </a:xfrm>
          <a:prstGeom prst="rect">
            <a:avLst/>
          </a:prstGeom>
          <a:noFill/>
          <a:ln>
            <a:noFill/>
          </a:ln>
        </p:spPr>
      </p:pic>
      <p:grpSp>
        <p:nvGrpSpPr>
          <p:cNvPr id="699" name="Google Shape;699;p67"/>
          <p:cNvGrpSpPr/>
          <p:nvPr/>
        </p:nvGrpSpPr>
        <p:grpSpPr>
          <a:xfrm rot="-987768">
            <a:off x="7751817" y="-266278"/>
            <a:ext cx="1344359" cy="1995308"/>
            <a:chOff x="272875" y="1527563"/>
            <a:chExt cx="255950" cy="455000"/>
          </a:xfrm>
        </p:grpSpPr>
        <p:sp>
          <p:nvSpPr>
            <p:cNvPr id="700" name="Google Shape;700;p67"/>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1" name="Google Shape;701;p67"/>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2" name="Google Shape;702;p67"/>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3" name="Google Shape;703;p67"/>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4" name="Google Shape;704;p67"/>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5" name="Google Shape;705;p67"/>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6" name="Google Shape;706;p67"/>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7" name="Google Shape;707;p67"/>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8" name="Google Shape;708;p67"/>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9" name="Google Shape;709;p67"/>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0" name="Google Shape;710;p67"/>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1" name="Google Shape;711;p67"/>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2" name="Google Shape;712;p67"/>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3" name="Google Shape;713;p67"/>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4" name="Google Shape;714;p67"/>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5" name="Google Shape;715;p67"/>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6" name="Google Shape;716;p67"/>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7" name="Google Shape;717;p67"/>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8" name="Google Shape;718;p67"/>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9" name="Google Shape;719;p67"/>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0" name="Google Shape;720;p67"/>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1" name="Google Shape;721;p67"/>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2" name="Google Shape;722;p67"/>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3" name="Google Shape;723;p67"/>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4" name="Google Shape;724;p67"/>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5" name="Google Shape;725;p67"/>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6" name="Google Shape;726;p67"/>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7" name="Google Shape;727;p67"/>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8" name="Google Shape;728;p67"/>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9" name="Google Shape;729;p67"/>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0" name="Google Shape;730;p67"/>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1" name="Google Shape;731;p67"/>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2" name="Google Shape;732;p67"/>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3" name="Google Shape;733;p67"/>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4" name="Google Shape;734;p67"/>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735" name="Google Shape;735;p67"/>
          <p:cNvPicPr preferRelativeResize="0"/>
          <p:nvPr/>
        </p:nvPicPr>
        <p:blipFill rotWithShape="1">
          <a:blip r:embed="rId3">
            <a:alphaModFix amt="74000"/>
          </a:blip>
          <a:srcRect b="0" l="0" r="0" t="0"/>
          <a:stretch/>
        </p:blipFill>
        <p:spPr>
          <a:xfrm flipH="1" rot="-10162003">
            <a:off x="-1091107" y="-1133759"/>
            <a:ext cx="2894871" cy="2593322"/>
          </a:xfrm>
          <a:prstGeom prst="rect">
            <a:avLst/>
          </a:prstGeom>
          <a:noFill/>
          <a:ln>
            <a:noFill/>
          </a:ln>
        </p:spPr>
      </p:pic>
      <p:pic>
        <p:nvPicPr>
          <p:cNvPr id="736" name="Google Shape;736;p67"/>
          <p:cNvPicPr preferRelativeResize="0"/>
          <p:nvPr/>
        </p:nvPicPr>
        <p:blipFill rotWithShape="1">
          <a:blip r:embed="rId4">
            <a:alphaModFix amt="76000"/>
          </a:blip>
          <a:srcRect b="0" l="0" r="0" t="0"/>
          <a:stretch/>
        </p:blipFill>
        <p:spPr>
          <a:xfrm rot="363351">
            <a:off x="802621" y="4291783"/>
            <a:ext cx="7605804" cy="2832383"/>
          </a:xfrm>
          <a:prstGeom prst="rect">
            <a:avLst/>
          </a:prstGeom>
          <a:noFill/>
          <a:ln>
            <a:noFill/>
          </a:ln>
        </p:spPr>
      </p:pic>
      <p:sp>
        <p:nvSpPr>
          <p:cNvPr id="737" name="Google Shape;737;p67"/>
          <p:cNvSpPr/>
          <p:nvPr/>
        </p:nvSpPr>
        <p:spPr>
          <a:xfrm rot="9899989">
            <a:off x="-583964" y="4625085"/>
            <a:ext cx="2265015" cy="2165770"/>
          </a:xfrm>
          <a:custGeom>
            <a:rect b="b" l="l" r="r" t="t"/>
            <a:pathLst>
              <a:path extrusionOk="0" h="20404" w="21339">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8" name="Google Shape;738;p67"/>
          <p:cNvSpPr txBox="1"/>
          <p:nvPr>
            <p:ph type="ctrTitle"/>
          </p:nvPr>
        </p:nvSpPr>
        <p:spPr>
          <a:xfrm>
            <a:off x="736646" y="373025"/>
            <a:ext cx="7672500" cy="577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800"/>
              <a:buNone/>
              <a:defRPr/>
            </a:lvl1pPr>
            <a:lvl2pPr lvl="1" algn="ctr">
              <a:lnSpc>
                <a:spcPct val="100000"/>
              </a:lnSpc>
              <a:spcBef>
                <a:spcPts val="0"/>
              </a:spcBef>
              <a:spcAft>
                <a:spcPts val="0"/>
              </a:spcAft>
              <a:buSzPts val="800"/>
              <a:buNone/>
              <a:defRPr sz="800"/>
            </a:lvl2pPr>
            <a:lvl3pPr lvl="2" algn="ctr">
              <a:lnSpc>
                <a:spcPct val="100000"/>
              </a:lnSpc>
              <a:spcBef>
                <a:spcPts val="0"/>
              </a:spcBef>
              <a:spcAft>
                <a:spcPts val="0"/>
              </a:spcAft>
              <a:buSzPts val="800"/>
              <a:buNone/>
              <a:defRPr sz="800"/>
            </a:lvl3pPr>
            <a:lvl4pPr lvl="3" algn="ctr">
              <a:lnSpc>
                <a:spcPct val="100000"/>
              </a:lnSpc>
              <a:spcBef>
                <a:spcPts val="0"/>
              </a:spcBef>
              <a:spcAft>
                <a:spcPts val="0"/>
              </a:spcAft>
              <a:buSzPts val="800"/>
              <a:buNone/>
              <a:defRPr sz="800"/>
            </a:lvl4pPr>
            <a:lvl5pPr lvl="4" algn="ctr">
              <a:lnSpc>
                <a:spcPct val="100000"/>
              </a:lnSpc>
              <a:spcBef>
                <a:spcPts val="0"/>
              </a:spcBef>
              <a:spcAft>
                <a:spcPts val="0"/>
              </a:spcAft>
              <a:buSzPts val="800"/>
              <a:buNone/>
              <a:defRPr sz="800"/>
            </a:lvl5pPr>
            <a:lvl6pPr lvl="5" algn="ctr">
              <a:lnSpc>
                <a:spcPct val="100000"/>
              </a:lnSpc>
              <a:spcBef>
                <a:spcPts val="0"/>
              </a:spcBef>
              <a:spcAft>
                <a:spcPts val="0"/>
              </a:spcAft>
              <a:buSzPts val="800"/>
              <a:buNone/>
              <a:defRPr sz="800"/>
            </a:lvl6pPr>
            <a:lvl7pPr lvl="6" algn="ctr">
              <a:lnSpc>
                <a:spcPct val="100000"/>
              </a:lnSpc>
              <a:spcBef>
                <a:spcPts val="0"/>
              </a:spcBef>
              <a:spcAft>
                <a:spcPts val="0"/>
              </a:spcAft>
              <a:buSzPts val="800"/>
              <a:buNone/>
              <a:defRPr sz="800"/>
            </a:lvl7pPr>
            <a:lvl8pPr lvl="7" algn="ctr">
              <a:lnSpc>
                <a:spcPct val="100000"/>
              </a:lnSpc>
              <a:spcBef>
                <a:spcPts val="0"/>
              </a:spcBef>
              <a:spcAft>
                <a:spcPts val="0"/>
              </a:spcAft>
              <a:buSzPts val="800"/>
              <a:buNone/>
              <a:defRPr sz="800"/>
            </a:lvl8pPr>
            <a:lvl9pPr lvl="8" algn="ctr">
              <a:lnSpc>
                <a:spcPct val="100000"/>
              </a:lnSpc>
              <a:spcBef>
                <a:spcPts val="0"/>
              </a:spcBef>
              <a:spcAft>
                <a:spcPts val="0"/>
              </a:spcAft>
              <a:buSzPts val="800"/>
              <a:buNone/>
              <a:defRPr sz="8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 and text">
  <p:cSld name="BLANK_1_1_1_1_1_1">
    <p:spTree>
      <p:nvGrpSpPr>
        <p:cNvPr id="739" name="Shape 739"/>
        <p:cNvGrpSpPr/>
        <p:nvPr/>
      </p:nvGrpSpPr>
      <p:grpSpPr>
        <a:xfrm>
          <a:off x="0" y="0"/>
          <a:ext cx="0" cy="0"/>
          <a:chOff x="0" y="0"/>
          <a:chExt cx="0" cy="0"/>
        </a:xfrm>
      </p:grpSpPr>
      <p:sp>
        <p:nvSpPr>
          <p:cNvPr id="740" name="Google Shape;740;p68"/>
          <p:cNvSpPr txBox="1"/>
          <p:nvPr>
            <p:ph type="title"/>
          </p:nvPr>
        </p:nvSpPr>
        <p:spPr>
          <a:xfrm>
            <a:off x="3040947" y="1992075"/>
            <a:ext cx="1135800" cy="445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6200"/>
              <a:buNone/>
              <a:defRPr sz="2500"/>
            </a:lvl1pPr>
            <a:lvl2pPr lvl="1" algn="ctr">
              <a:lnSpc>
                <a:spcPct val="100000"/>
              </a:lnSpc>
              <a:spcBef>
                <a:spcPts val="0"/>
              </a:spcBef>
              <a:spcAft>
                <a:spcPts val="0"/>
              </a:spcAft>
              <a:buSzPts val="6200"/>
              <a:buNone/>
              <a:defRPr sz="6200"/>
            </a:lvl2pPr>
            <a:lvl3pPr lvl="2" algn="ctr">
              <a:lnSpc>
                <a:spcPct val="100000"/>
              </a:lnSpc>
              <a:spcBef>
                <a:spcPts val="0"/>
              </a:spcBef>
              <a:spcAft>
                <a:spcPts val="0"/>
              </a:spcAft>
              <a:buSzPts val="6200"/>
              <a:buNone/>
              <a:defRPr sz="6200"/>
            </a:lvl3pPr>
            <a:lvl4pPr lvl="3" algn="ctr">
              <a:lnSpc>
                <a:spcPct val="100000"/>
              </a:lnSpc>
              <a:spcBef>
                <a:spcPts val="0"/>
              </a:spcBef>
              <a:spcAft>
                <a:spcPts val="0"/>
              </a:spcAft>
              <a:buSzPts val="6200"/>
              <a:buNone/>
              <a:defRPr sz="6200"/>
            </a:lvl4pPr>
            <a:lvl5pPr lvl="4" algn="ctr">
              <a:lnSpc>
                <a:spcPct val="100000"/>
              </a:lnSpc>
              <a:spcBef>
                <a:spcPts val="0"/>
              </a:spcBef>
              <a:spcAft>
                <a:spcPts val="0"/>
              </a:spcAft>
              <a:buSzPts val="6200"/>
              <a:buNone/>
              <a:defRPr sz="6200"/>
            </a:lvl5pPr>
            <a:lvl6pPr lvl="5" algn="ctr">
              <a:lnSpc>
                <a:spcPct val="100000"/>
              </a:lnSpc>
              <a:spcBef>
                <a:spcPts val="0"/>
              </a:spcBef>
              <a:spcAft>
                <a:spcPts val="0"/>
              </a:spcAft>
              <a:buSzPts val="6200"/>
              <a:buNone/>
              <a:defRPr sz="6200"/>
            </a:lvl6pPr>
            <a:lvl7pPr lvl="6" algn="ctr">
              <a:lnSpc>
                <a:spcPct val="100000"/>
              </a:lnSpc>
              <a:spcBef>
                <a:spcPts val="0"/>
              </a:spcBef>
              <a:spcAft>
                <a:spcPts val="0"/>
              </a:spcAft>
              <a:buSzPts val="6200"/>
              <a:buNone/>
              <a:defRPr sz="6200"/>
            </a:lvl7pPr>
            <a:lvl8pPr lvl="7" algn="ctr">
              <a:lnSpc>
                <a:spcPct val="100000"/>
              </a:lnSpc>
              <a:spcBef>
                <a:spcPts val="0"/>
              </a:spcBef>
              <a:spcAft>
                <a:spcPts val="0"/>
              </a:spcAft>
              <a:buSzPts val="6200"/>
              <a:buNone/>
              <a:defRPr sz="6200"/>
            </a:lvl8pPr>
            <a:lvl9pPr lvl="8" algn="ctr">
              <a:lnSpc>
                <a:spcPct val="100000"/>
              </a:lnSpc>
              <a:spcBef>
                <a:spcPts val="0"/>
              </a:spcBef>
              <a:spcAft>
                <a:spcPts val="0"/>
              </a:spcAft>
              <a:buSzPts val="6200"/>
              <a:buNone/>
              <a:defRPr sz="6200"/>
            </a:lvl9pPr>
          </a:lstStyle>
          <a:p/>
        </p:txBody>
      </p:sp>
      <p:sp>
        <p:nvSpPr>
          <p:cNvPr id="741" name="Google Shape;741;p68"/>
          <p:cNvSpPr txBox="1"/>
          <p:nvPr>
            <p:ph idx="1" type="subTitle"/>
          </p:nvPr>
        </p:nvSpPr>
        <p:spPr>
          <a:xfrm>
            <a:off x="4570802" y="3295975"/>
            <a:ext cx="1913400" cy="445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2000">
                <a:latin typeface="Overpass Black"/>
                <a:ea typeface="Overpass Black"/>
                <a:cs typeface="Overpass Black"/>
                <a:sym typeface="Overpass Black"/>
              </a:defRPr>
            </a:lvl1pPr>
            <a:lvl2pPr lvl="1" algn="ctr">
              <a:lnSpc>
                <a:spcPct val="100000"/>
              </a:lnSpc>
              <a:spcBef>
                <a:spcPts val="160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742" name="Google Shape;742;p68"/>
          <p:cNvSpPr txBox="1"/>
          <p:nvPr>
            <p:ph idx="2" type="title"/>
          </p:nvPr>
        </p:nvSpPr>
        <p:spPr>
          <a:xfrm>
            <a:off x="4959602" y="1992075"/>
            <a:ext cx="1135800" cy="445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6200"/>
              <a:buNone/>
              <a:defRPr sz="2500"/>
            </a:lvl1pPr>
            <a:lvl2pPr lvl="1" algn="ctr">
              <a:lnSpc>
                <a:spcPct val="100000"/>
              </a:lnSpc>
              <a:spcBef>
                <a:spcPts val="0"/>
              </a:spcBef>
              <a:spcAft>
                <a:spcPts val="0"/>
              </a:spcAft>
              <a:buSzPts val="6200"/>
              <a:buNone/>
              <a:defRPr sz="6200"/>
            </a:lvl2pPr>
            <a:lvl3pPr lvl="2" algn="ctr">
              <a:lnSpc>
                <a:spcPct val="100000"/>
              </a:lnSpc>
              <a:spcBef>
                <a:spcPts val="0"/>
              </a:spcBef>
              <a:spcAft>
                <a:spcPts val="0"/>
              </a:spcAft>
              <a:buSzPts val="6200"/>
              <a:buNone/>
              <a:defRPr sz="6200"/>
            </a:lvl3pPr>
            <a:lvl4pPr lvl="3" algn="ctr">
              <a:lnSpc>
                <a:spcPct val="100000"/>
              </a:lnSpc>
              <a:spcBef>
                <a:spcPts val="0"/>
              </a:spcBef>
              <a:spcAft>
                <a:spcPts val="0"/>
              </a:spcAft>
              <a:buSzPts val="6200"/>
              <a:buNone/>
              <a:defRPr sz="6200"/>
            </a:lvl4pPr>
            <a:lvl5pPr lvl="4" algn="ctr">
              <a:lnSpc>
                <a:spcPct val="100000"/>
              </a:lnSpc>
              <a:spcBef>
                <a:spcPts val="0"/>
              </a:spcBef>
              <a:spcAft>
                <a:spcPts val="0"/>
              </a:spcAft>
              <a:buSzPts val="6200"/>
              <a:buNone/>
              <a:defRPr sz="6200"/>
            </a:lvl5pPr>
            <a:lvl6pPr lvl="5" algn="ctr">
              <a:lnSpc>
                <a:spcPct val="100000"/>
              </a:lnSpc>
              <a:spcBef>
                <a:spcPts val="0"/>
              </a:spcBef>
              <a:spcAft>
                <a:spcPts val="0"/>
              </a:spcAft>
              <a:buSzPts val="6200"/>
              <a:buNone/>
              <a:defRPr sz="6200"/>
            </a:lvl6pPr>
            <a:lvl7pPr lvl="6" algn="ctr">
              <a:lnSpc>
                <a:spcPct val="100000"/>
              </a:lnSpc>
              <a:spcBef>
                <a:spcPts val="0"/>
              </a:spcBef>
              <a:spcAft>
                <a:spcPts val="0"/>
              </a:spcAft>
              <a:buSzPts val="6200"/>
              <a:buNone/>
              <a:defRPr sz="6200"/>
            </a:lvl7pPr>
            <a:lvl8pPr lvl="7" algn="ctr">
              <a:lnSpc>
                <a:spcPct val="100000"/>
              </a:lnSpc>
              <a:spcBef>
                <a:spcPts val="0"/>
              </a:spcBef>
              <a:spcAft>
                <a:spcPts val="0"/>
              </a:spcAft>
              <a:buSzPts val="6200"/>
              <a:buNone/>
              <a:defRPr sz="6200"/>
            </a:lvl8pPr>
            <a:lvl9pPr lvl="8" algn="ctr">
              <a:lnSpc>
                <a:spcPct val="100000"/>
              </a:lnSpc>
              <a:spcBef>
                <a:spcPts val="0"/>
              </a:spcBef>
              <a:spcAft>
                <a:spcPts val="0"/>
              </a:spcAft>
              <a:buSzPts val="6200"/>
              <a:buNone/>
              <a:defRPr sz="6200"/>
            </a:lvl9pPr>
          </a:lstStyle>
          <a:p/>
        </p:txBody>
      </p:sp>
      <p:sp>
        <p:nvSpPr>
          <p:cNvPr id="743" name="Google Shape;743;p68"/>
          <p:cNvSpPr txBox="1"/>
          <p:nvPr>
            <p:ph idx="3" type="subTitle"/>
          </p:nvPr>
        </p:nvSpPr>
        <p:spPr>
          <a:xfrm>
            <a:off x="2645697" y="3295975"/>
            <a:ext cx="1926300" cy="445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2000">
                <a:latin typeface="Overpass Black"/>
                <a:ea typeface="Overpass Black"/>
                <a:cs typeface="Overpass Black"/>
                <a:sym typeface="Overpass Black"/>
              </a:defRPr>
            </a:lvl1pPr>
            <a:lvl2pPr lvl="1" algn="ctr">
              <a:lnSpc>
                <a:spcPct val="100000"/>
              </a:lnSpc>
              <a:spcBef>
                <a:spcPts val="160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744" name="Google Shape;744;p68"/>
          <p:cNvSpPr txBox="1"/>
          <p:nvPr>
            <p:ph idx="4" type="title"/>
          </p:nvPr>
        </p:nvSpPr>
        <p:spPr>
          <a:xfrm>
            <a:off x="6926450" y="1992075"/>
            <a:ext cx="1083000" cy="445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6200"/>
              <a:buNone/>
              <a:defRPr sz="2500"/>
            </a:lvl1pPr>
            <a:lvl2pPr lvl="1" algn="ctr">
              <a:lnSpc>
                <a:spcPct val="100000"/>
              </a:lnSpc>
              <a:spcBef>
                <a:spcPts val="0"/>
              </a:spcBef>
              <a:spcAft>
                <a:spcPts val="0"/>
              </a:spcAft>
              <a:buSzPts val="6200"/>
              <a:buNone/>
              <a:defRPr sz="6200"/>
            </a:lvl2pPr>
            <a:lvl3pPr lvl="2" algn="ctr">
              <a:lnSpc>
                <a:spcPct val="100000"/>
              </a:lnSpc>
              <a:spcBef>
                <a:spcPts val="0"/>
              </a:spcBef>
              <a:spcAft>
                <a:spcPts val="0"/>
              </a:spcAft>
              <a:buSzPts val="6200"/>
              <a:buNone/>
              <a:defRPr sz="6200"/>
            </a:lvl3pPr>
            <a:lvl4pPr lvl="3" algn="ctr">
              <a:lnSpc>
                <a:spcPct val="100000"/>
              </a:lnSpc>
              <a:spcBef>
                <a:spcPts val="0"/>
              </a:spcBef>
              <a:spcAft>
                <a:spcPts val="0"/>
              </a:spcAft>
              <a:buSzPts val="6200"/>
              <a:buNone/>
              <a:defRPr sz="6200"/>
            </a:lvl4pPr>
            <a:lvl5pPr lvl="4" algn="ctr">
              <a:lnSpc>
                <a:spcPct val="100000"/>
              </a:lnSpc>
              <a:spcBef>
                <a:spcPts val="0"/>
              </a:spcBef>
              <a:spcAft>
                <a:spcPts val="0"/>
              </a:spcAft>
              <a:buSzPts val="6200"/>
              <a:buNone/>
              <a:defRPr sz="6200"/>
            </a:lvl5pPr>
            <a:lvl6pPr lvl="5" algn="ctr">
              <a:lnSpc>
                <a:spcPct val="100000"/>
              </a:lnSpc>
              <a:spcBef>
                <a:spcPts val="0"/>
              </a:spcBef>
              <a:spcAft>
                <a:spcPts val="0"/>
              </a:spcAft>
              <a:buSzPts val="6200"/>
              <a:buNone/>
              <a:defRPr sz="6200"/>
            </a:lvl6pPr>
            <a:lvl7pPr lvl="6" algn="ctr">
              <a:lnSpc>
                <a:spcPct val="100000"/>
              </a:lnSpc>
              <a:spcBef>
                <a:spcPts val="0"/>
              </a:spcBef>
              <a:spcAft>
                <a:spcPts val="0"/>
              </a:spcAft>
              <a:buSzPts val="6200"/>
              <a:buNone/>
              <a:defRPr sz="6200"/>
            </a:lvl7pPr>
            <a:lvl8pPr lvl="7" algn="ctr">
              <a:lnSpc>
                <a:spcPct val="100000"/>
              </a:lnSpc>
              <a:spcBef>
                <a:spcPts val="0"/>
              </a:spcBef>
              <a:spcAft>
                <a:spcPts val="0"/>
              </a:spcAft>
              <a:buSzPts val="6200"/>
              <a:buNone/>
              <a:defRPr sz="6200"/>
            </a:lvl8pPr>
            <a:lvl9pPr lvl="8" algn="ctr">
              <a:lnSpc>
                <a:spcPct val="100000"/>
              </a:lnSpc>
              <a:spcBef>
                <a:spcPts val="0"/>
              </a:spcBef>
              <a:spcAft>
                <a:spcPts val="0"/>
              </a:spcAft>
              <a:buSzPts val="6200"/>
              <a:buNone/>
              <a:defRPr sz="6200"/>
            </a:lvl9pPr>
          </a:lstStyle>
          <a:p/>
        </p:txBody>
      </p:sp>
      <p:sp>
        <p:nvSpPr>
          <p:cNvPr id="745" name="Google Shape;745;p68"/>
          <p:cNvSpPr txBox="1"/>
          <p:nvPr>
            <p:ph idx="5" type="subTitle"/>
          </p:nvPr>
        </p:nvSpPr>
        <p:spPr>
          <a:xfrm>
            <a:off x="6507950" y="3295975"/>
            <a:ext cx="1920000" cy="445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2000">
                <a:latin typeface="Overpass Black"/>
                <a:ea typeface="Overpass Black"/>
                <a:cs typeface="Overpass Black"/>
                <a:sym typeface="Overpass Black"/>
              </a:defRPr>
            </a:lvl1pPr>
            <a:lvl2pPr lvl="1" algn="ctr">
              <a:lnSpc>
                <a:spcPct val="100000"/>
              </a:lnSpc>
              <a:spcBef>
                <a:spcPts val="160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746" name="Google Shape;746;p68"/>
          <p:cNvSpPr txBox="1"/>
          <p:nvPr>
            <p:ph idx="6" type="title"/>
          </p:nvPr>
        </p:nvSpPr>
        <p:spPr>
          <a:xfrm>
            <a:off x="1146160" y="1992075"/>
            <a:ext cx="1083000" cy="445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6200"/>
              <a:buNone/>
              <a:defRPr sz="2500"/>
            </a:lvl1pPr>
            <a:lvl2pPr lvl="1" algn="ctr">
              <a:lnSpc>
                <a:spcPct val="100000"/>
              </a:lnSpc>
              <a:spcBef>
                <a:spcPts val="0"/>
              </a:spcBef>
              <a:spcAft>
                <a:spcPts val="0"/>
              </a:spcAft>
              <a:buSzPts val="6200"/>
              <a:buNone/>
              <a:defRPr sz="6200"/>
            </a:lvl2pPr>
            <a:lvl3pPr lvl="2" algn="ctr">
              <a:lnSpc>
                <a:spcPct val="100000"/>
              </a:lnSpc>
              <a:spcBef>
                <a:spcPts val="0"/>
              </a:spcBef>
              <a:spcAft>
                <a:spcPts val="0"/>
              </a:spcAft>
              <a:buSzPts val="6200"/>
              <a:buNone/>
              <a:defRPr sz="6200"/>
            </a:lvl3pPr>
            <a:lvl4pPr lvl="3" algn="ctr">
              <a:lnSpc>
                <a:spcPct val="100000"/>
              </a:lnSpc>
              <a:spcBef>
                <a:spcPts val="0"/>
              </a:spcBef>
              <a:spcAft>
                <a:spcPts val="0"/>
              </a:spcAft>
              <a:buSzPts val="6200"/>
              <a:buNone/>
              <a:defRPr sz="6200"/>
            </a:lvl4pPr>
            <a:lvl5pPr lvl="4" algn="ctr">
              <a:lnSpc>
                <a:spcPct val="100000"/>
              </a:lnSpc>
              <a:spcBef>
                <a:spcPts val="0"/>
              </a:spcBef>
              <a:spcAft>
                <a:spcPts val="0"/>
              </a:spcAft>
              <a:buSzPts val="6200"/>
              <a:buNone/>
              <a:defRPr sz="6200"/>
            </a:lvl5pPr>
            <a:lvl6pPr lvl="5" algn="ctr">
              <a:lnSpc>
                <a:spcPct val="100000"/>
              </a:lnSpc>
              <a:spcBef>
                <a:spcPts val="0"/>
              </a:spcBef>
              <a:spcAft>
                <a:spcPts val="0"/>
              </a:spcAft>
              <a:buSzPts val="6200"/>
              <a:buNone/>
              <a:defRPr sz="6200"/>
            </a:lvl6pPr>
            <a:lvl7pPr lvl="6" algn="ctr">
              <a:lnSpc>
                <a:spcPct val="100000"/>
              </a:lnSpc>
              <a:spcBef>
                <a:spcPts val="0"/>
              </a:spcBef>
              <a:spcAft>
                <a:spcPts val="0"/>
              </a:spcAft>
              <a:buSzPts val="6200"/>
              <a:buNone/>
              <a:defRPr sz="6200"/>
            </a:lvl7pPr>
            <a:lvl8pPr lvl="7" algn="ctr">
              <a:lnSpc>
                <a:spcPct val="100000"/>
              </a:lnSpc>
              <a:spcBef>
                <a:spcPts val="0"/>
              </a:spcBef>
              <a:spcAft>
                <a:spcPts val="0"/>
              </a:spcAft>
              <a:buSzPts val="6200"/>
              <a:buNone/>
              <a:defRPr sz="6200"/>
            </a:lvl8pPr>
            <a:lvl9pPr lvl="8" algn="ctr">
              <a:lnSpc>
                <a:spcPct val="100000"/>
              </a:lnSpc>
              <a:spcBef>
                <a:spcPts val="0"/>
              </a:spcBef>
              <a:spcAft>
                <a:spcPts val="0"/>
              </a:spcAft>
              <a:buSzPts val="6200"/>
              <a:buNone/>
              <a:defRPr sz="6200"/>
            </a:lvl9pPr>
          </a:lstStyle>
          <a:p/>
        </p:txBody>
      </p:sp>
      <p:sp>
        <p:nvSpPr>
          <p:cNvPr id="747" name="Google Shape;747;p68"/>
          <p:cNvSpPr txBox="1"/>
          <p:nvPr>
            <p:ph idx="7" type="subTitle"/>
          </p:nvPr>
        </p:nvSpPr>
        <p:spPr>
          <a:xfrm>
            <a:off x="724510" y="3295975"/>
            <a:ext cx="1926300" cy="445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2000">
                <a:latin typeface="Overpass Black"/>
                <a:ea typeface="Overpass Black"/>
                <a:cs typeface="Overpass Black"/>
                <a:sym typeface="Overpass Black"/>
              </a:defRPr>
            </a:lvl1pPr>
            <a:lvl2pPr lvl="1" algn="ctr">
              <a:lnSpc>
                <a:spcPct val="100000"/>
              </a:lnSpc>
              <a:spcBef>
                <a:spcPts val="160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748" name="Google Shape;748;p68"/>
          <p:cNvSpPr txBox="1"/>
          <p:nvPr>
            <p:ph idx="8" type="subTitle"/>
          </p:nvPr>
        </p:nvSpPr>
        <p:spPr>
          <a:xfrm>
            <a:off x="722260" y="3632696"/>
            <a:ext cx="1930800" cy="806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749" name="Google Shape;749;p68"/>
          <p:cNvSpPr txBox="1"/>
          <p:nvPr>
            <p:ph idx="9" type="subTitle"/>
          </p:nvPr>
        </p:nvSpPr>
        <p:spPr>
          <a:xfrm>
            <a:off x="2643447" y="3632696"/>
            <a:ext cx="1930800" cy="806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750" name="Google Shape;750;p68"/>
          <p:cNvSpPr txBox="1"/>
          <p:nvPr>
            <p:ph idx="13" type="subTitle"/>
          </p:nvPr>
        </p:nvSpPr>
        <p:spPr>
          <a:xfrm>
            <a:off x="4562102" y="3632696"/>
            <a:ext cx="1930800" cy="806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751" name="Google Shape;751;p68"/>
          <p:cNvSpPr txBox="1"/>
          <p:nvPr>
            <p:ph idx="14" type="subTitle"/>
          </p:nvPr>
        </p:nvSpPr>
        <p:spPr>
          <a:xfrm>
            <a:off x="6502550" y="3632700"/>
            <a:ext cx="1930800" cy="806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pic>
        <p:nvPicPr>
          <p:cNvPr id="752" name="Google Shape;752;p68"/>
          <p:cNvPicPr preferRelativeResize="0"/>
          <p:nvPr/>
        </p:nvPicPr>
        <p:blipFill rotWithShape="1">
          <a:blip r:embed="rId2">
            <a:alphaModFix amt="66000"/>
          </a:blip>
          <a:srcRect b="0" l="0" r="0" t="0"/>
          <a:stretch/>
        </p:blipFill>
        <p:spPr>
          <a:xfrm flipH="1" rot="5399990">
            <a:off x="7705516" y="-598319"/>
            <a:ext cx="3297389" cy="2276637"/>
          </a:xfrm>
          <a:prstGeom prst="rect">
            <a:avLst/>
          </a:prstGeom>
          <a:noFill/>
          <a:ln>
            <a:noFill/>
          </a:ln>
        </p:spPr>
      </p:pic>
      <p:grpSp>
        <p:nvGrpSpPr>
          <p:cNvPr id="753" name="Google Shape;753;p68"/>
          <p:cNvGrpSpPr/>
          <p:nvPr/>
        </p:nvGrpSpPr>
        <p:grpSpPr>
          <a:xfrm rot="-987768">
            <a:off x="7751817" y="-266278"/>
            <a:ext cx="1344359" cy="1995308"/>
            <a:chOff x="272875" y="1527563"/>
            <a:chExt cx="255950" cy="455000"/>
          </a:xfrm>
        </p:grpSpPr>
        <p:sp>
          <p:nvSpPr>
            <p:cNvPr id="754" name="Google Shape;754;p68"/>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5" name="Google Shape;755;p68"/>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6" name="Google Shape;756;p68"/>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7" name="Google Shape;757;p68"/>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8" name="Google Shape;758;p68"/>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9" name="Google Shape;759;p68"/>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0" name="Google Shape;760;p68"/>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1" name="Google Shape;761;p68"/>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2" name="Google Shape;762;p68"/>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3" name="Google Shape;763;p68"/>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4" name="Google Shape;764;p68"/>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5" name="Google Shape;765;p68"/>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6" name="Google Shape;766;p68"/>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7" name="Google Shape;767;p68"/>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8" name="Google Shape;768;p68"/>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9" name="Google Shape;769;p68"/>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0" name="Google Shape;770;p68"/>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1" name="Google Shape;771;p68"/>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2" name="Google Shape;772;p68"/>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3" name="Google Shape;773;p68"/>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4" name="Google Shape;774;p68"/>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5" name="Google Shape;775;p68"/>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6" name="Google Shape;776;p68"/>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7" name="Google Shape;777;p68"/>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8" name="Google Shape;778;p68"/>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9" name="Google Shape;779;p68"/>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0" name="Google Shape;780;p68"/>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1" name="Google Shape;781;p68"/>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2" name="Google Shape;782;p68"/>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3" name="Google Shape;783;p68"/>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4" name="Google Shape;784;p68"/>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5" name="Google Shape;785;p68"/>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6" name="Google Shape;786;p68"/>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7" name="Google Shape;787;p68"/>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8" name="Google Shape;788;p68"/>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789" name="Google Shape;789;p68"/>
          <p:cNvPicPr preferRelativeResize="0"/>
          <p:nvPr/>
        </p:nvPicPr>
        <p:blipFill rotWithShape="1">
          <a:blip r:embed="rId3">
            <a:alphaModFix amt="74000"/>
          </a:blip>
          <a:srcRect b="0" l="0" r="0" t="0"/>
          <a:stretch/>
        </p:blipFill>
        <p:spPr>
          <a:xfrm flipH="1" rot="-10162003">
            <a:off x="-1091107" y="-1133759"/>
            <a:ext cx="2894871" cy="2593322"/>
          </a:xfrm>
          <a:prstGeom prst="rect">
            <a:avLst/>
          </a:prstGeom>
          <a:noFill/>
          <a:ln>
            <a:noFill/>
          </a:ln>
        </p:spPr>
      </p:pic>
      <p:pic>
        <p:nvPicPr>
          <p:cNvPr id="790" name="Google Shape;790;p68"/>
          <p:cNvPicPr preferRelativeResize="0"/>
          <p:nvPr/>
        </p:nvPicPr>
        <p:blipFill rotWithShape="1">
          <a:blip r:embed="rId4">
            <a:alphaModFix amt="76000"/>
          </a:blip>
          <a:srcRect b="0" l="0" r="0" t="0"/>
          <a:stretch/>
        </p:blipFill>
        <p:spPr>
          <a:xfrm rot="363351">
            <a:off x="802621" y="4291783"/>
            <a:ext cx="7605804" cy="2832383"/>
          </a:xfrm>
          <a:prstGeom prst="rect">
            <a:avLst/>
          </a:prstGeom>
          <a:noFill/>
          <a:ln>
            <a:noFill/>
          </a:ln>
        </p:spPr>
      </p:pic>
      <p:sp>
        <p:nvSpPr>
          <p:cNvPr id="791" name="Google Shape;791;p68"/>
          <p:cNvSpPr/>
          <p:nvPr/>
        </p:nvSpPr>
        <p:spPr>
          <a:xfrm rot="9899989">
            <a:off x="-583964" y="4625085"/>
            <a:ext cx="2265015" cy="2165770"/>
          </a:xfrm>
          <a:custGeom>
            <a:rect b="b" l="l" r="r" t="t"/>
            <a:pathLst>
              <a:path extrusionOk="0" h="20404" w="21339">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2" name="Google Shape;792;p68"/>
          <p:cNvSpPr txBox="1"/>
          <p:nvPr>
            <p:ph idx="15" type="ctrTitle"/>
          </p:nvPr>
        </p:nvSpPr>
        <p:spPr>
          <a:xfrm>
            <a:off x="736646" y="373025"/>
            <a:ext cx="7672500" cy="577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800"/>
              <a:buNone/>
              <a:defRPr/>
            </a:lvl1pPr>
            <a:lvl2pPr lvl="1" algn="ctr">
              <a:lnSpc>
                <a:spcPct val="100000"/>
              </a:lnSpc>
              <a:spcBef>
                <a:spcPts val="0"/>
              </a:spcBef>
              <a:spcAft>
                <a:spcPts val="0"/>
              </a:spcAft>
              <a:buSzPts val="800"/>
              <a:buNone/>
              <a:defRPr sz="800"/>
            </a:lvl2pPr>
            <a:lvl3pPr lvl="2" algn="ctr">
              <a:lnSpc>
                <a:spcPct val="100000"/>
              </a:lnSpc>
              <a:spcBef>
                <a:spcPts val="0"/>
              </a:spcBef>
              <a:spcAft>
                <a:spcPts val="0"/>
              </a:spcAft>
              <a:buSzPts val="800"/>
              <a:buNone/>
              <a:defRPr sz="800"/>
            </a:lvl3pPr>
            <a:lvl4pPr lvl="3" algn="ctr">
              <a:lnSpc>
                <a:spcPct val="100000"/>
              </a:lnSpc>
              <a:spcBef>
                <a:spcPts val="0"/>
              </a:spcBef>
              <a:spcAft>
                <a:spcPts val="0"/>
              </a:spcAft>
              <a:buSzPts val="800"/>
              <a:buNone/>
              <a:defRPr sz="800"/>
            </a:lvl4pPr>
            <a:lvl5pPr lvl="4" algn="ctr">
              <a:lnSpc>
                <a:spcPct val="100000"/>
              </a:lnSpc>
              <a:spcBef>
                <a:spcPts val="0"/>
              </a:spcBef>
              <a:spcAft>
                <a:spcPts val="0"/>
              </a:spcAft>
              <a:buSzPts val="800"/>
              <a:buNone/>
              <a:defRPr sz="800"/>
            </a:lvl5pPr>
            <a:lvl6pPr lvl="5" algn="ctr">
              <a:lnSpc>
                <a:spcPct val="100000"/>
              </a:lnSpc>
              <a:spcBef>
                <a:spcPts val="0"/>
              </a:spcBef>
              <a:spcAft>
                <a:spcPts val="0"/>
              </a:spcAft>
              <a:buSzPts val="800"/>
              <a:buNone/>
              <a:defRPr sz="800"/>
            </a:lvl6pPr>
            <a:lvl7pPr lvl="6" algn="ctr">
              <a:lnSpc>
                <a:spcPct val="100000"/>
              </a:lnSpc>
              <a:spcBef>
                <a:spcPts val="0"/>
              </a:spcBef>
              <a:spcAft>
                <a:spcPts val="0"/>
              </a:spcAft>
              <a:buSzPts val="800"/>
              <a:buNone/>
              <a:defRPr sz="800"/>
            </a:lvl7pPr>
            <a:lvl8pPr lvl="7" algn="ctr">
              <a:lnSpc>
                <a:spcPct val="100000"/>
              </a:lnSpc>
              <a:spcBef>
                <a:spcPts val="0"/>
              </a:spcBef>
              <a:spcAft>
                <a:spcPts val="0"/>
              </a:spcAft>
              <a:buSzPts val="800"/>
              <a:buNone/>
              <a:defRPr sz="800"/>
            </a:lvl8pPr>
            <a:lvl9pPr lvl="8" algn="ctr">
              <a:lnSpc>
                <a:spcPct val="100000"/>
              </a:lnSpc>
              <a:spcBef>
                <a:spcPts val="0"/>
              </a:spcBef>
              <a:spcAft>
                <a:spcPts val="0"/>
              </a:spcAft>
              <a:buSzPts val="800"/>
              <a:buNone/>
              <a:defRPr sz="8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1">
  <p:cSld name="BLANK_1_1_1_1_2">
    <p:spTree>
      <p:nvGrpSpPr>
        <p:cNvPr id="793" name="Shape 793"/>
        <p:cNvGrpSpPr/>
        <p:nvPr/>
      </p:nvGrpSpPr>
      <p:grpSpPr>
        <a:xfrm>
          <a:off x="0" y="0"/>
          <a:ext cx="0" cy="0"/>
          <a:chOff x="0" y="0"/>
          <a:chExt cx="0" cy="0"/>
        </a:xfrm>
      </p:grpSpPr>
      <p:sp>
        <p:nvSpPr>
          <p:cNvPr id="794" name="Google Shape;794;p69"/>
          <p:cNvSpPr txBox="1"/>
          <p:nvPr>
            <p:ph type="title"/>
          </p:nvPr>
        </p:nvSpPr>
        <p:spPr>
          <a:xfrm>
            <a:off x="1698617" y="1400049"/>
            <a:ext cx="2867100" cy="527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400"/>
              <a:buNone/>
              <a:defRPr sz="16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795" name="Google Shape;795;p69"/>
          <p:cNvSpPr txBox="1"/>
          <p:nvPr>
            <p:ph idx="1" type="subTitle"/>
          </p:nvPr>
        </p:nvSpPr>
        <p:spPr>
          <a:xfrm>
            <a:off x="1698617" y="2015470"/>
            <a:ext cx="2867100" cy="912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vl1pPr>
            <a:lvl2pPr lvl="1" algn="ctr">
              <a:lnSpc>
                <a:spcPct val="100000"/>
              </a:lnSpc>
              <a:spcBef>
                <a:spcPts val="160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796" name="Google Shape;796;p69"/>
          <p:cNvSpPr txBox="1"/>
          <p:nvPr>
            <p:ph idx="2" type="title"/>
          </p:nvPr>
        </p:nvSpPr>
        <p:spPr>
          <a:xfrm flipH="1">
            <a:off x="4593236" y="1400049"/>
            <a:ext cx="2867100" cy="5277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2400"/>
              <a:buNone/>
              <a:defRPr sz="16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797" name="Google Shape;797;p69"/>
          <p:cNvSpPr txBox="1"/>
          <p:nvPr>
            <p:ph idx="3" type="subTitle"/>
          </p:nvPr>
        </p:nvSpPr>
        <p:spPr>
          <a:xfrm>
            <a:off x="4593236" y="2015470"/>
            <a:ext cx="2867100" cy="9120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400"/>
              <a:buNone/>
              <a:defRPr sz="1400"/>
            </a:lvl1pPr>
            <a:lvl2pPr lvl="1" algn="ctr">
              <a:lnSpc>
                <a:spcPct val="100000"/>
              </a:lnSpc>
              <a:spcBef>
                <a:spcPts val="160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798" name="Google Shape;798;p69"/>
          <p:cNvSpPr txBox="1"/>
          <p:nvPr>
            <p:ph idx="4" type="title"/>
          </p:nvPr>
        </p:nvSpPr>
        <p:spPr>
          <a:xfrm>
            <a:off x="1698617" y="3004407"/>
            <a:ext cx="2867100" cy="527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400"/>
              <a:buNone/>
              <a:defRPr sz="16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799" name="Google Shape;799;p69"/>
          <p:cNvSpPr txBox="1"/>
          <p:nvPr>
            <p:ph idx="5" type="subTitle"/>
          </p:nvPr>
        </p:nvSpPr>
        <p:spPr>
          <a:xfrm>
            <a:off x="1698617" y="3619626"/>
            <a:ext cx="2867100" cy="912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vl1pPr>
            <a:lvl2pPr lvl="1" algn="ctr">
              <a:lnSpc>
                <a:spcPct val="100000"/>
              </a:lnSpc>
              <a:spcBef>
                <a:spcPts val="160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800" name="Google Shape;800;p69"/>
          <p:cNvSpPr txBox="1"/>
          <p:nvPr>
            <p:ph idx="6" type="title"/>
          </p:nvPr>
        </p:nvSpPr>
        <p:spPr>
          <a:xfrm flipH="1">
            <a:off x="4593236" y="3004407"/>
            <a:ext cx="2867100" cy="5277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2400"/>
              <a:buNone/>
              <a:defRPr sz="16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801" name="Google Shape;801;p69"/>
          <p:cNvSpPr txBox="1"/>
          <p:nvPr>
            <p:ph idx="7" type="subTitle"/>
          </p:nvPr>
        </p:nvSpPr>
        <p:spPr>
          <a:xfrm>
            <a:off x="4593236" y="3619626"/>
            <a:ext cx="2867100" cy="9120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400"/>
              <a:buNone/>
              <a:defRPr sz="1400"/>
            </a:lvl1pPr>
            <a:lvl2pPr lvl="1" algn="ctr">
              <a:lnSpc>
                <a:spcPct val="100000"/>
              </a:lnSpc>
              <a:spcBef>
                <a:spcPts val="160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pic>
        <p:nvPicPr>
          <p:cNvPr id="802" name="Google Shape;802;p69"/>
          <p:cNvPicPr preferRelativeResize="0"/>
          <p:nvPr/>
        </p:nvPicPr>
        <p:blipFill rotWithShape="1">
          <a:blip r:embed="rId2">
            <a:alphaModFix amt="47000"/>
          </a:blip>
          <a:srcRect b="0" l="0" r="0" t="0"/>
          <a:stretch/>
        </p:blipFill>
        <p:spPr>
          <a:xfrm rot="1331770">
            <a:off x="-1977764" y="3821949"/>
            <a:ext cx="2989902" cy="2468226"/>
          </a:xfrm>
          <a:prstGeom prst="rect">
            <a:avLst/>
          </a:prstGeom>
          <a:noFill/>
          <a:ln>
            <a:noFill/>
          </a:ln>
        </p:spPr>
      </p:pic>
      <p:grpSp>
        <p:nvGrpSpPr>
          <p:cNvPr id="803" name="Google Shape;803;p69"/>
          <p:cNvGrpSpPr/>
          <p:nvPr/>
        </p:nvGrpSpPr>
        <p:grpSpPr>
          <a:xfrm rot="-987768">
            <a:off x="-733895" y="3875634"/>
            <a:ext cx="1344359" cy="1995308"/>
            <a:chOff x="272875" y="1527563"/>
            <a:chExt cx="255950" cy="455000"/>
          </a:xfrm>
        </p:grpSpPr>
        <p:sp>
          <p:nvSpPr>
            <p:cNvPr id="804" name="Google Shape;804;p69"/>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5" name="Google Shape;805;p69"/>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6" name="Google Shape;806;p69"/>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7" name="Google Shape;807;p69"/>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8" name="Google Shape;808;p69"/>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9" name="Google Shape;809;p69"/>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0" name="Google Shape;810;p69"/>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1" name="Google Shape;811;p69"/>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2" name="Google Shape;812;p69"/>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3" name="Google Shape;813;p69"/>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4" name="Google Shape;814;p69"/>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5" name="Google Shape;815;p69"/>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6" name="Google Shape;816;p69"/>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7" name="Google Shape;817;p69"/>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8" name="Google Shape;818;p69"/>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9" name="Google Shape;819;p69"/>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0" name="Google Shape;820;p69"/>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1" name="Google Shape;821;p69"/>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2" name="Google Shape;822;p69"/>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3" name="Google Shape;823;p69"/>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4" name="Google Shape;824;p69"/>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5" name="Google Shape;825;p69"/>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6" name="Google Shape;826;p69"/>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7" name="Google Shape;827;p69"/>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8" name="Google Shape;828;p69"/>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9" name="Google Shape;829;p69"/>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0" name="Google Shape;830;p69"/>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1" name="Google Shape;831;p69"/>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2" name="Google Shape;832;p69"/>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3" name="Google Shape;833;p69"/>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4" name="Google Shape;834;p69"/>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5" name="Google Shape;835;p69"/>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6" name="Google Shape;836;p69"/>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7" name="Google Shape;837;p69"/>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8" name="Google Shape;838;p69"/>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839" name="Google Shape;839;p69"/>
          <p:cNvPicPr preferRelativeResize="0"/>
          <p:nvPr/>
        </p:nvPicPr>
        <p:blipFill rotWithShape="1">
          <a:blip r:embed="rId3">
            <a:alphaModFix amt="74000"/>
          </a:blip>
          <a:srcRect b="0" l="0" r="0" t="0"/>
          <a:stretch/>
        </p:blipFill>
        <p:spPr>
          <a:xfrm flipH="1">
            <a:off x="7809444" y="4139664"/>
            <a:ext cx="2894870" cy="2593321"/>
          </a:xfrm>
          <a:prstGeom prst="rect">
            <a:avLst/>
          </a:prstGeom>
          <a:noFill/>
          <a:ln>
            <a:noFill/>
          </a:ln>
        </p:spPr>
      </p:pic>
      <p:pic>
        <p:nvPicPr>
          <p:cNvPr id="840" name="Google Shape;840;p69"/>
          <p:cNvPicPr preferRelativeResize="0"/>
          <p:nvPr/>
        </p:nvPicPr>
        <p:blipFill rotWithShape="1">
          <a:blip r:embed="rId4">
            <a:alphaModFix amt="62000"/>
          </a:blip>
          <a:srcRect b="0" l="0" r="0" t="0"/>
          <a:stretch/>
        </p:blipFill>
        <p:spPr>
          <a:xfrm flipH="1" rot="9368145">
            <a:off x="-1509155" y="-1246007"/>
            <a:ext cx="2894870" cy="2593321"/>
          </a:xfrm>
          <a:prstGeom prst="rect">
            <a:avLst/>
          </a:prstGeom>
          <a:noFill/>
          <a:ln>
            <a:noFill/>
          </a:ln>
        </p:spPr>
      </p:pic>
      <p:grpSp>
        <p:nvGrpSpPr>
          <p:cNvPr id="841" name="Google Shape;841;p69"/>
          <p:cNvGrpSpPr/>
          <p:nvPr/>
        </p:nvGrpSpPr>
        <p:grpSpPr>
          <a:xfrm rot="5400065">
            <a:off x="8667137" y="-1129839"/>
            <a:ext cx="1344377" cy="1995312"/>
            <a:chOff x="272875" y="1527563"/>
            <a:chExt cx="255950" cy="455000"/>
          </a:xfrm>
        </p:grpSpPr>
        <p:sp>
          <p:nvSpPr>
            <p:cNvPr id="842" name="Google Shape;842;p69"/>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3" name="Google Shape;843;p69"/>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4" name="Google Shape;844;p69"/>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5" name="Google Shape;845;p69"/>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6" name="Google Shape;846;p69"/>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7" name="Google Shape;847;p69"/>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8" name="Google Shape;848;p69"/>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9" name="Google Shape;849;p69"/>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0" name="Google Shape;850;p69"/>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1" name="Google Shape;851;p69"/>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2" name="Google Shape;852;p69"/>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3" name="Google Shape;853;p69"/>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4" name="Google Shape;854;p69"/>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5" name="Google Shape;855;p69"/>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6" name="Google Shape;856;p69"/>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7" name="Google Shape;857;p69"/>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8" name="Google Shape;858;p69"/>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9" name="Google Shape;859;p69"/>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0" name="Google Shape;860;p69"/>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1" name="Google Shape;861;p69"/>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2" name="Google Shape;862;p69"/>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3" name="Google Shape;863;p69"/>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4" name="Google Shape;864;p69"/>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5" name="Google Shape;865;p69"/>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6" name="Google Shape;866;p69"/>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7" name="Google Shape;867;p69"/>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8" name="Google Shape;868;p69"/>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9" name="Google Shape;869;p69"/>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0" name="Google Shape;870;p69"/>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1" name="Google Shape;871;p69"/>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2" name="Google Shape;872;p69"/>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3" name="Google Shape;873;p69"/>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4" name="Google Shape;874;p69"/>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5" name="Google Shape;875;p69"/>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6" name="Google Shape;876;p69"/>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877" name="Google Shape;877;p69"/>
          <p:cNvPicPr preferRelativeResize="0"/>
          <p:nvPr/>
        </p:nvPicPr>
        <p:blipFill rotWithShape="1">
          <a:blip r:embed="rId2">
            <a:alphaModFix amt="47000"/>
          </a:blip>
          <a:srcRect b="0" l="0" r="0" t="0"/>
          <a:stretch/>
        </p:blipFill>
        <p:spPr>
          <a:xfrm rot="-10643014">
            <a:off x="7943421" y="-1509312"/>
            <a:ext cx="2989903" cy="2468227"/>
          </a:xfrm>
          <a:prstGeom prst="rect">
            <a:avLst/>
          </a:prstGeom>
          <a:noFill/>
          <a:ln>
            <a:noFill/>
          </a:ln>
        </p:spPr>
      </p:pic>
      <p:sp>
        <p:nvSpPr>
          <p:cNvPr id="878" name="Google Shape;878;p69"/>
          <p:cNvSpPr txBox="1"/>
          <p:nvPr>
            <p:ph idx="8" type="ctrTitle"/>
          </p:nvPr>
        </p:nvSpPr>
        <p:spPr>
          <a:xfrm>
            <a:off x="736646" y="373025"/>
            <a:ext cx="7672500" cy="577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800"/>
              <a:buNone/>
              <a:defRPr/>
            </a:lvl1pPr>
            <a:lvl2pPr lvl="1" algn="ctr">
              <a:lnSpc>
                <a:spcPct val="100000"/>
              </a:lnSpc>
              <a:spcBef>
                <a:spcPts val="0"/>
              </a:spcBef>
              <a:spcAft>
                <a:spcPts val="0"/>
              </a:spcAft>
              <a:buSzPts val="800"/>
              <a:buNone/>
              <a:defRPr sz="800"/>
            </a:lvl2pPr>
            <a:lvl3pPr lvl="2" algn="ctr">
              <a:lnSpc>
                <a:spcPct val="100000"/>
              </a:lnSpc>
              <a:spcBef>
                <a:spcPts val="0"/>
              </a:spcBef>
              <a:spcAft>
                <a:spcPts val="0"/>
              </a:spcAft>
              <a:buSzPts val="800"/>
              <a:buNone/>
              <a:defRPr sz="800"/>
            </a:lvl3pPr>
            <a:lvl4pPr lvl="3" algn="ctr">
              <a:lnSpc>
                <a:spcPct val="100000"/>
              </a:lnSpc>
              <a:spcBef>
                <a:spcPts val="0"/>
              </a:spcBef>
              <a:spcAft>
                <a:spcPts val="0"/>
              </a:spcAft>
              <a:buSzPts val="800"/>
              <a:buNone/>
              <a:defRPr sz="800"/>
            </a:lvl4pPr>
            <a:lvl5pPr lvl="4" algn="ctr">
              <a:lnSpc>
                <a:spcPct val="100000"/>
              </a:lnSpc>
              <a:spcBef>
                <a:spcPts val="0"/>
              </a:spcBef>
              <a:spcAft>
                <a:spcPts val="0"/>
              </a:spcAft>
              <a:buSzPts val="800"/>
              <a:buNone/>
              <a:defRPr sz="800"/>
            </a:lvl5pPr>
            <a:lvl6pPr lvl="5" algn="ctr">
              <a:lnSpc>
                <a:spcPct val="100000"/>
              </a:lnSpc>
              <a:spcBef>
                <a:spcPts val="0"/>
              </a:spcBef>
              <a:spcAft>
                <a:spcPts val="0"/>
              </a:spcAft>
              <a:buSzPts val="800"/>
              <a:buNone/>
              <a:defRPr sz="800"/>
            </a:lvl6pPr>
            <a:lvl7pPr lvl="6" algn="ctr">
              <a:lnSpc>
                <a:spcPct val="100000"/>
              </a:lnSpc>
              <a:spcBef>
                <a:spcPts val="0"/>
              </a:spcBef>
              <a:spcAft>
                <a:spcPts val="0"/>
              </a:spcAft>
              <a:buSzPts val="800"/>
              <a:buNone/>
              <a:defRPr sz="800"/>
            </a:lvl7pPr>
            <a:lvl8pPr lvl="7" algn="ctr">
              <a:lnSpc>
                <a:spcPct val="100000"/>
              </a:lnSpc>
              <a:spcBef>
                <a:spcPts val="0"/>
              </a:spcBef>
              <a:spcAft>
                <a:spcPts val="0"/>
              </a:spcAft>
              <a:buSzPts val="800"/>
              <a:buNone/>
              <a:defRPr sz="800"/>
            </a:lvl8pPr>
            <a:lvl9pPr lvl="8" algn="ctr">
              <a:lnSpc>
                <a:spcPct val="100000"/>
              </a:lnSpc>
              <a:spcBef>
                <a:spcPts val="0"/>
              </a:spcBef>
              <a:spcAft>
                <a:spcPts val="0"/>
              </a:spcAft>
              <a:buSzPts val="800"/>
              <a:buNone/>
              <a:defRPr sz="800"/>
            </a:lvl9pPr>
          </a:lstStyle>
          <a:p/>
        </p:txBody>
      </p:sp>
      <p:sp>
        <p:nvSpPr>
          <p:cNvPr id="879" name="Google Shape;879;p69"/>
          <p:cNvSpPr/>
          <p:nvPr/>
        </p:nvSpPr>
        <p:spPr>
          <a:xfrm rot="-7373435">
            <a:off x="-1518218" y="3027895"/>
            <a:ext cx="2265005" cy="2165760"/>
          </a:xfrm>
          <a:custGeom>
            <a:rect b="b" l="l" r="r" t="t"/>
            <a:pathLst>
              <a:path extrusionOk="0" h="20404" w="21339">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1_1_1_1">
    <p:spTree>
      <p:nvGrpSpPr>
        <p:cNvPr id="880" name="Shape 880"/>
        <p:cNvGrpSpPr/>
        <p:nvPr/>
      </p:nvGrpSpPr>
      <p:grpSpPr>
        <a:xfrm>
          <a:off x="0" y="0"/>
          <a:ext cx="0" cy="0"/>
          <a:chOff x="0" y="0"/>
          <a:chExt cx="0" cy="0"/>
        </a:xfrm>
      </p:grpSpPr>
      <p:sp>
        <p:nvSpPr>
          <p:cNvPr id="881" name="Google Shape;881;p70"/>
          <p:cNvSpPr txBox="1"/>
          <p:nvPr>
            <p:ph type="title"/>
          </p:nvPr>
        </p:nvSpPr>
        <p:spPr>
          <a:xfrm>
            <a:off x="1224826" y="1435461"/>
            <a:ext cx="2127000" cy="527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400"/>
              <a:buNone/>
              <a:defRPr sz="16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882" name="Google Shape;882;p70"/>
          <p:cNvSpPr txBox="1"/>
          <p:nvPr>
            <p:ph idx="1" type="subTitle"/>
          </p:nvPr>
        </p:nvSpPr>
        <p:spPr>
          <a:xfrm>
            <a:off x="1224829" y="1914654"/>
            <a:ext cx="2127000" cy="912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883" name="Google Shape;883;p70"/>
          <p:cNvSpPr txBox="1"/>
          <p:nvPr>
            <p:ph idx="2" type="title"/>
          </p:nvPr>
        </p:nvSpPr>
        <p:spPr>
          <a:xfrm>
            <a:off x="5826912" y="1435461"/>
            <a:ext cx="2127000" cy="5277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2400"/>
              <a:buNone/>
              <a:defRPr sz="16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884" name="Google Shape;884;p70"/>
          <p:cNvSpPr txBox="1"/>
          <p:nvPr>
            <p:ph idx="3" type="subTitle"/>
          </p:nvPr>
        </p:nvSpPr>
        <p:spPr>
          <a:xfrm>
            <a:off x="5826914" y="1914654"/>
            <a:ext cx="2127000" cy="9120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885" name="Google Shape;885;p70"/>
          <p:cNvSpPr txBox="1"/>
          <p:nvPr>
            <p:ph idx="4" type="title"/>
          </p:nvPr>
        </p:nvSpPr>
        <p:spPr>
          <a:xfrm>
            <a:off x="1224826" y="2945751"/>
            <a:ext cx="2127000" cy="527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400"/>
              <a:buNone/>
              <a:defRPr sz="16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886" name="Google Shape;886;p70"/>
          <p:cNvSpPr txBox="1"/>
          <p:nvPr>
            <p:ph idx="5" type="subTitle"/>
          </p:nvPr>
        </p:nvSpPr>
        <p:spPr>
          <a:xfrm>
            <a:off x="1224829" y="3473670"/>
            <a:ext cx="2127000" cy="841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887" name="Google Shape;887;p70"/>
          <p:cNvSpPr txBox="1"/>
          <p:nvPr>
            <p:ph idx="6" type="title"/>
          </p:nvPr>
        </p:nvSpPr>
        <p:spPr>
          <a:xfrm>
            <a:off x="5826864" y="2945751"/>
            <a:ext cx="2127000" cy="5277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2400"/>
              <a:buNone/>
              <a:defRPr sz="16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888" name="Google Shape;888;p70"/>
          <p:cNvSpPr txBox="1"/>
          <p:nvPr>
            <p:ph idx="7" type="subTitle"/>
          </p:nvPr>
        </p:nvSpPr>
        <p:spPr>
          <a:xfrm>
            <a:off x="5826914" y="3473670"/>
            <a:ext cx="2127000" cy="8412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pic>
        <p:nvPicPr>
          <p:cNvPr id="889" name="Google Shape;889;p70"/>
          <p:cNvPicPr preferRelativeResize="0"/>
          <p:nvPr/>
        </p:nvPicPr>
        <p:blipFill rotWithShape="1">
          <a:blip r:embed="rId2">
            <a:alphaModFix amt="66000"/>
          </a:blip>
          <a:srcRect b="0" l="0" r="0" t="0"/>
          <a:stretch/>
        </p:blipFill>
        <p:spPr>
          <a:xfrm flipH="1" rot="-2343514">
            <a:off x="-1166545" y="-1270720"/>
            <a:ext cx="3297389" cy="2276638"/>
          </a:xfrm>
          <a:prstGeom prst="rect">
            <a:avLst/>
          </a:prstGeom>
          <a:noFill/>
          <a:ln>
            <a:noFill/>
          </a:ln>
        </p:spPr>
      </p:pic>
      <p:grpSp>
        <p:nvGrpSpPr>
          <p:cNvPr id="890" name="Google Shape;890;p70"/>
          <p:cNvGrpSpPr/>
          <p:nvPr/>
        </p:nvGrpSpPr>
        <p:grpSpPr>
          <a:xfrm rot="-8099954">
            <a:off x="15431" y="-572435"/>
            <a:ext cx="1344367" cy="1995327"/>
            <a:chOff x="272875" y="1527563"/>
            <a:chExt cx="255950" cy="455000"/>
          </a:xfrm>
        </p:grpSpPr>
        <p:sp>
          <p:nvSpPr>
            <p:cNvPr id="891" name="Google Shape;891;p70"/>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2" name="Google Shape;892;p70"/>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3" name="Google Shape;893;p70"/>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4" name="Google Shape;894;p70"/>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5" name="Google Shape;895;p70"/>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6" name="Google Shape;896;p70"/>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7" name="Google Shape;897;p70"/>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8" name="Google Shape;898;p70"/>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9" name="Google Shape;899;p70"/>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0" name="Google Shape;900;p70"/>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1" name="Google Shape;901;p70"/>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2" name="Google Shape;902;p70"/>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3" name="Google Shape;903;p70"/>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4" name="Google Shape;904;p70"/>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5" name="Google Shape;905;p70"/>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6" name="Google Shape;906;p70"/>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7" name="Google Shape;907;p70"/>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8" name="Google Shape;908;p70"/>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9" name="Google Shape;909;p70"/>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0" name="Google Shape;910;p70"/>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1" name="Google Shape;911;p70"/>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2" name="Google Shape;912;p70"/>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3" name="Google Shape;913;p70"/>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4" name="Google Shape;914;p70"/>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5" name="Google Shape;915;p70"/>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6" name="Google Shape;916;p70"/>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7" name="Google Shape;917;p70"/>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8" name="Google Shape;918;p70"/>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9" name="Google Shape;919;p70"/>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0" name="Google Shape;920;p70"/>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1" name="Google Shape;921;p70"/>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2" name="Google Shape;922;p70"/>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3" name="Google Shape;923;p70"/>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4" name="Google Shape;924;p70"/>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5" name="Google Shape;925;p70"/>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926" name="Google Shape;926;p70"/>
          <p:cNvPicPr preferRelativeResize="0"/>
          <p:nvPr/>
        </p:nvPicPr>
        <p:blipFill rotWithShape="1">
          <a:blip r:embed="rId3">
            <a:alphaModFix amt="74000"/>
          </a:blip>
          <a:srcRect b="0" l="0" r="0" t="0"/>
          <a:stretch/>
        </p:blipFill>
        <p:spPr>
          <a:xfrm flipH="1" rot="-5809801">
            <a:off x="7609918" y="-1097658"/>
            <a:ext cx="2894870" cy="2593321"/>
          </a:xfrm>
          <a:prstGeom prst="rect">
            <a:avLst/>
          </a:prstGeom>
          <a:noFill/>
          <a:ln>
            <a:noFill/>
          </a:ln>
        </p:spPr>
      </p:pic>
      <p:pic>
        <p:nvPicPr>
          <p:cNvPr id="927" name="Google Shape;927;p70"/>
          <p:cNvPicPr preferRelativeResize="0"/>
          <p:nvPr/>
        </p:nvPicPr>
        <p:blipFill rotWithShape="1">
          <a:blip r:embed="rId4">
            <a:alphaModFix amt="76000"/>
          </a:blip>
          <a:srcRect b="0" l="0" r="0" t="0"/>
          <a:stretch/>
        </p:blipFill>
        <p:spPr>
          <a:xfrm rot="10754694">
            <a:off x="2497948" y="4487275"/>
            <a:ext cx="7605809" cy="2832381"/>
          </a:xfrm>
          <a:prstGeom prst="rect">
            <a:avLst/>
          </a:prstGeom>
          <a:noFill/>
          <a:ln>
            <a:noFill/>
          </a:ln>
        </p:spPr>
      </p:pic>
      <p:grpSp>
        <p:nvGrpSpPr>
          <p:cNvPr id="928" name="Google Shape;928;p70"/>
          <p:cNvGrpSpPr/>
          <p:nvPr/>
        </p:nvGrpSpPr>
        <p:grpSpPr>
          <a:xfrm flipH="1">
            <a:off x="-624375" y="3487614"/>
            <a:ext cx="1344377" cy="2469659"/>
            <a:chOff x="272875" y="1419395"/>
            <a:chExt cx="255950" cy="563168"/>
          </a:xfrm>
        </p:grpSpPr>
        <p:sp>
          <p:nvSpPr>
            <p:cNvPr id="929" name="Google Shape;929;p70"/>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0" name="Google Shape;930;p70"/>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1" name="Google Shape;931;p70"/>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2" name="Google Shape;932;p70"/>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3" name="Google Shape;933;p70"/>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4" name="Google Shape;934;p70"/>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5" name="Google Shape;935;p70"/>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6" name="Google Shape;936;p70"/>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7" name="Google Shape;937;p70"/>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8" name="Google Shape;938;p70"/>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9" name="Google Shape;939;p70"/>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0" name="Google Shape;940;p70"/>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1" name="Google Shape;941;p70"/>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2" name="Google Shape;942;p70"/>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3" name="Google Shape;943;p70"/>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4" name="Google Shape;944;p70"/>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5" name="Google Shape;945;p70"/>
            <p:cNvSpPr/>
            <p:nvPr/>
          </p:nvSpPr>
          <p:spPr>
            <a:xfrm>
              <a:off x="369050" y="1615955"/>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6" name="Google Shape;946;p70"/>
            <p:cNvSpPr/>
            <p:nvPr/>
          </p:nvSpPr>
          <p:spPr>
            <a:xfrm>
              <a:off x="490635" y="1582215"/>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7" name="Google Shape;947;p70"/>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8" name="Google Shape;948;p70"/>
            <p:cNvSpPr/>
            <p:nvPr/>
          </p:nvSpPr>
          <p:spPr>
            <a:xfrm>
              <a:off x="438343" y="1487068"/>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9" name="Google Shape;949;p70"/>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0" name="Google Shape;950;p70"/>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1" name="Google Shape;951;p70"/>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2" name="Google Shape;952;p70"/>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3" name="Google Shape;953;p70"/>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4" name="Google Shape;954;p70"/>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5" name="Google Shape;955;p70"/>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6" name="Google Shape;956;p70"/>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7" name="Google Shape;957;p70"/>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8" name="Google Shape;958;p70"/>
            <p:cNvSpPr/>
            <p:nvPr/>
          </p:nvSpPr>
          <p:spPr>
            <a:xfrm>
              <a:off x="360075" y="195388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9" name="Google Shape;959;p70"/>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0" name="Google Shape;960;p70"/>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1" name="Google Shape;961;p70"/>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2" name="Google Shape;962;p70"/>
            <p:cNvSpPr/>
            <p:nvPr/>
          </p:nvSpPr>
          <p:spPr>
            <a:xfrm>
              <a:off x="394558" y="1560904"/>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3" name="Google Shape;963;p70"/>
            <p:cNvSpPr/>
            <p:nvPr/>
          </p:nvSpPr>
          <p:spPr>
            <a:xfrm>
              <a:off x="418850" y="1419395"/>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64" name="Google Shape;964;p70"/>
          <p:cNvSpPr txBox="1"/>
          <p:nvPr>
            <p:ph idx="8" type="ctrTitle"/>
          </p:nvPr>
        </p:nvSpPr>
        <p:spPr>
          <a:xfrm>
            <a:off x="736646" y="373025"/>
            <a:ext cx="7672500" cy="577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800"/>
              <a:buNone/>
              <a:defRPr/>
            </a:lvl1pPr>
            <a:lvl2pPr lvl="1" algn="ctr">
              <a:lnSpc>
                <a:spcPct val="100000"/>
              </a:lnSpc>
              <a:spcBef>
                <a:spcPts val="0"/>
              </a:spcBef>
              <a:spcAft>
                <a:spcPts val="0"/>
              </a:spcAft>
              <a:buSzPts val="800"/>
              <a:buNone/>
              <a:defRPr sz="800"/>
            </a:lvl2pPr>
            <a:lvl3pPr lvl="2" algn="ctr">
              <a:lnSpc>
                <a:spcPct val="100000"/>
              </a:lnSpc>
              <a:spcBef>
                <a:spcPts val="0"/>
              </a:spcBef>
              <a:spcAft>
                <a:spcPts val="0"/>
              </a:spcAft>
              <a:buSzPts val="800"/>
              <a:buNone/>
              <a:defRPr sz="800"/>
            </a:lvl3pPr>
            <a:lvl4pPr lvl="3" algn="ctr">
              <a:lnSpc>
                <a:spcPct val="100000"/>
              </a:lnSpc>
              <a:spcBef>
                <a:spcPts val="0"/>
              </a:spcBef>
              <a:spcAft>
                <a:spcPts val="0"/>
              </a:spcAft>
              <a:buSzPts val="800"/>
              <a:buNone/>
              <a:defRPr sz="800"/>
            </a:lvl4pPr>
            <a:lvl5pPr lvl="4" algn="ctr">
              <a:lnSpc>
                <a:spcPct val="100000"/>
              </a:lnSpc>
              <a:spcBef>
                <a:spcPts val="0"/>
              </a:spcBef>
              <a:spcAft>
                <a:spcPts val="0"/>
              </a:spcAft>
              <a:buSzPts val="800"/>
              <a:buNone/>
              <a:defRPr sz="800"/>
            </a:lvl5pPr>
            <a:lvl6pPr lvl="5" algn="ctr">
              <a:lnSpc>
                <a:spcPct val="100000"/>
              </a:lnSpc>
              <a:spcBef>
                <a:spcPts val="0"/>
              </a:spcBef>
              <a:spcAft>
                <a:spcPts val="0"/>
              </a:spcAft>
              <a:buSzPts val="800"/>
              <a:buNone/>
              <a:defRPr sz="800"/>
            </a:lvl6pPr>
            <a:lvl7pPr lvl="6" algn="ctr">
              <a:lnSpc>
                <a:spcPct val="100000"/>
              </a:lnSpc>
              <a:spcBef>
                <a:spcPts val="0"/>
              </a:spcBef>
              <a:spcAft>
                <a:spcPts val="0"/>
              </a:spcAft>
              <a:buSzPts val="800"/>
              <a:buNone/>
              <a:defRPr sz="800"/>
            </a:lvl7pPr>
            <a:lvl8pPr lvl="7" algn="ctr">
              <a:lnSpc>
                <a:spcPct val="100000"/>
              </a:lnSpc>
              <a:spcBef>
                <a:spcPts val="0"/>
              </a:spcBef>
              <a:spcAft>
                <a:spcPts val="0"/>
              </a:spcAft>
              <a:buSzPts val="800"/>
              <a:buNone/>
              <a:defRPr sz="800"/>
            </a:lvl8pPr>
            <a:lvl9pPr lvl="8" algn="ctr">
              <a:lnSpc>
                <a:spcPct val="100000"/>
              </a:lnSpc>
              <a:spcBef>
                <a:spcPts val="0"/>
              </a:spcBef>
              <a:spcAft>
                <a:spcPts val="0"/>
              </a:spcAft>
              <a:buSzPts val="800"/>
              <a:buNone/>
              <a:defRPr sz="800"/>
            </a:lvl9pPr>
          </a:lstStyle>
          <a:p/>
        </p:txBody>
      </p:sp>
      <p:sp>
        <p:nvSpPr>
          <p:cNvPr id="965" name="Google Shape;965;p70"/>
          <p:cNvSpPr/>
          <p:nvPr/>
        </p:nvSpPr>
        <p:spPr>
          <a:xfrm rot="3176794">
            <a:off x="7710596" y="4065984"/>
            <a:ext cx="2264986" cy="2165743"/>
          </a:xfrm>
          <a:custGeom>
            <a:rect b="b" l="l" r="r" t="t"/>
            <a:pathLst>
              <a:path extrusionOk="0" h="20404" w="21339">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66" name="Shape 966"/>
        <p:cNvGrpSpPr/>
        <p:nvPr/>
      </p:nvGrpSpPr>
      <p:grpSpPr>
        <a:xfrm>
          <a:off x="0" y="0"/>
          <a:ext cx="0" cy="0"/>
          <a:chOff x="0" y="0"/>
          <a:chExt cx="0" cy="0"/>
        </a:xfrm>
      </p:grpSpPr>
      <p:sp>
        <p:nvSpPr>
          <p:cNvPr id="967" name="Google Shape;967;p71"/>
          <p:cNvSpPr txBox="1"/>
          <p:nvPr>
            <p:ph type="title"/>
          </p:nvPr>
        </p:nvSpPr>
        <p:spPr>
          <a:xfrm>
            <a:off x="720000" y="3314050"/>
            <a:ext cx="7704000" cy="1254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sz="3300"/>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5">
  <p:cSld name="BLANK_1_1_1_1_1">
    <p:spTree>
      <p:nvGrpSpPr>
        <p:cNvPr id="968" name="Shape 968"/>
        <p:cNvGrpSpPr/>
        <p:nvPr/>
      </p:nvGrpSpPr>
      <p:grpSpPr>
        <a:xfrm>
          <a:off x="0" y="0"/>
          <a:ext cx="0" cy="0"/>
          <a:chOff x="0" y="0"/>
          <a:chExt cx="0" cy="0"/>
        </a:xfrm>
      </p:grpSpPr>
      <p:pic>
        <p:nvPicPr>
          <p:cNvPr id="969" name="Google Shape;969;p72"/>
          <p:cNvPicPr preferRelativeResize="0"/>
          <p:nvPr/>
        </p:nvPicPr>
        <p:blipFill rotWithShape="1">
          <a:blip r:embed="rId2">
            <a:alphaModFix amt="66000"/>
          </a:blip>
          <a:srcRect b="0" l="0" r="0" t="0"/>
          <a:stretch/>
        </p:blipFill>
        <p:spPr>
          <a:xfrm flipH="1" rot="-2343514">
            <a:off x="-1641553" y="-1719908"/>
            <a:ext cx="3297389" cy="2276638"/>
          </a:xfrm>
          <a:prstGeom prst="rect">
            <a:avLst/>
          </a:prstGeom>
          <a:noFill/>
          <a:ln>
            <a:noFill/>
          </a:ln>
        </p:spPr>
      </p:pic>
      <p:grpSp>
        <p:nvGrpSpPr>
          <p:cNvPr id="970" name="Google Shape;970;p72"/>
          <p:cNvGrpSpPr/>
          <p:nvPr/>
        </p:nvGrpSpPr>
        <p:grpSpPr>
          <a:xfrm rot="-8099954">
            <a:off x="-459577" y="-1021623"/>
            <a:ext cx="1344367" cy="1995327"/>
            <a:chOff x="272875" y="1527563"/>
            <a:chExt cx="255950" cy="455000"/>
          </a:xfrm>
        </p:grpSpPr>
        <p:sp>
          <p:nvSpPr>
            <p:cNvPr id="971" name="Google Shape;971;p72"/>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2" name="Google Shape;972;p72"/>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3" name="Google Shape;973;p72"/>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4" name="Google Shape;974;p72"/>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5" name="Google Shape;975;p72"/>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6" name="Google Shape;976;p72"/>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7" name="Google Shape;977;p72"/>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8" name="Google Shape;978;p72"/>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9" name="Google Shape;979;p72"/>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0" name="Google Shape;980;p72"/>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1" name="Google Shape;981;p72"/>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2" name="Google Shape;982;p72"/>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3" name="Google Shape;983;p72"/>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4" name="Google Shape;984;p72"/>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5" name="Google Shape;985;p72"/>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6" name="Google Shape;986;p72"/>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7" name="Google Shape;987;p72"/>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8" name="Google Shape;988;p72"/>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9" name="Google Shape;989;p72"/>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0" name="Google Shape;990;p72"/>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1" name="Google Shape;991;p72"/>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2" name="Google Shape;992;p72"/>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3" name="Google Shape;993;p72"/>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4" name="Google Shape;994;p72"/>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5" name="Google Shape;995;p72"/>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6" name="Google Shape;996;p72"/>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7" name="Google Shape;997;p72"/>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8" name="Google Shape;998;p72"/>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9" name="Google Shape;999;p72"/>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0" name="Google Shape;1000;p72"/>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1" name="Google Shape;1001;p72"/>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2" name="Google Shape;1002;p72"/>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3" name="Google Shape;1003;p72"/>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4" name="Google Shape;1004;p72"/>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5" name="Google Shape;1005;p72"/>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006" name="Google Shape;1006;p72"/>
          <p:cNvPicPr preferRelativeResize="0"/>
          <p:nvPr/>
        </p:nvPicPr>
        <p:blipFill rotWithShape="1">
          <a:blip r:embed="rId3">
            <a:alphaModFix amt="74000"/>
          </a:blip>
          <a:srcRect b="0" l="0" r="0" t="0"/>
          <a:stretch/>
        </p:blipFill>
        <p:spPr>
          <a:xfrm flipH="1" rot="4990199">
            <a:off x="-1127360" y="4108621"/>
            <a:ext cx="2894870" cy="2593321"/>
          </a:xfrm>
          <a:prstGeom prst="rect">
            <a:avLst/>
          </a:prstGeom>
          <a:noFill/>
          <a:ln>
            <a:noFill/>
          </a:ln>
        </p:spPr>
      </p:pic>
      <p:pic>
        <p:nvPicPr>
          <p:cNvPr id="1007" name="Google Shape;1007;p72"/>
          <p:cNvPicPr preferRelativeResize="0"/>
          <p:nvPr/>
        </p:nvPicPr>
        <p:blipFill rotWithShape="1">
          <a:blip r:embed="rId4">
            <a:alphaModFix amt="74000"/>
          </a:blip>
          <a:srcRect b="0" l="0" r="0" t="0"/>
          <a:stretch/>
        </p:blipFill>
        <p:spPr>
          <a:xfrm flipH="1" rot="4990199">
            <a:off x="7307615" y="-922016"/>
            <a:ext cx="2894870" cy="2593321"/>
          </a:xfrm>
          <a:prstGeom prst="rect">
            <a:avLst/>
          </a:prstGeom>
          <a:noFill/>
          <a:ln>
            <a:noFill/>
          </a:ln>
        </p:spPr>
      </p:pic>
      <p:sp>
        <p:nvSpPr>
          <p:cNvPr id="1008" name="Google Shape;1008;p72"/>
          <p:cNvSpPr txBox="1"/>
          <p:nvPr>
            <p:ph type="ctrTitle"/>
          </p:nvPr>
        </p:nvSpPr>
        <p:spPr>
          <a:xfrm>
            <a:off x="736646" y="373025"/>
            <a:ext cx="7672500" cy="577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800"/>
              <a:buNone/>
              <a:defRPr/>
            </a:lvl1pPr>
            <a:lvl2pPr lvl="1" algn="ctr">
              <a:lnSpc>
                <a:spcPct val="100000"/>
              </a:lnSpc>
              <a:spcBef>
                <a:spcPts val="0"/>
              </a:spcBef>
              <a:spcAft>
                <a:spcPts val="0"/>
              </a:spcAft>
              <a:buSzPts val="800"/>
              <a:buNone/>
              <a:defRPr sz="800"/>
            </a:lvl2pPr>
            <a:lvl3pPr lvl="2" algn="ctr">
              <a:lnSpc>
                <a:spcPct val="100000"/>
              </a:lnSpc>
              <a:spcBef>
                <a:spcPts val="0"/>
              </a:spcBef>
              <a:spcAft>
                <a:spcPts val="0"/>
              </a:spcAft>
              <a:buSzPts val="800"/>
              <a:buNone/>
              <a:defRPr sz="800"/>
            </a:lvl3pPr>
            <a:lvl4pPr lvl="3" algn="ctr">
              <a:lnSpc>
                <a:spcPct val="100000"/>
              </a:lnSpc>
              <a:spcBef>
                <a:spcPts val="0"/>
              </a:spcBef>
              <a:spcAft>
                <a:spcPts val="0"/>
              </a:spcAft>
              <a:buSzPts val="800"/>
              <a:buNone/>
              <a:defRPr sz="800"/>
            </a:lvl4pPr>
            <a:lvl5pPr lvl="4" algn="ctr">
              <a:lnSpc>
                <a:spcPct val="100000"/>
              </a:lnSpc>
              <a:spcBef>
                <a:spcPts val="0"/>
              </a:spcBef>
              <a:spcAft>
                <a:spcPts val="0"/>
              </a:spcAft>
              <a:buSzPts val="800"/>
              <a:buNone/>
              <a:defRPr sz="800"/>
            </a:lvl5pPr>
            <a:lvl6pPr lvl="5" algn="ctr">
              <a:lnSpc>
                <a:spcPct val="100000"/>
              </a:lnSpc>
              <a:spcBef>
                <a:spcPts val="0"/>
              </a:spcBef>
              <a:spcAft>
                <a:spcPts val="0"/>
              </a:spcAft>
              <a:buSzPts val="800"/>
              <a:buNone/>
              <a:defRPr sz="800"/>
            </a:lvl6pPr>
            <a:lvl7pPr lvl="6" algn="ctr">
              <a:lnSpc>
                <a:spcPct val="100000"/>
              </a:lnSpc>
              <a:spcBef>
                <a:spcPts val="0"/>
              </a:spcBef>
              <a:spcAft>
                <a:spcPts val="0"/>
              </a:spcAft>
              <a:buSzPts val="800"/>
              <a:buNone/>
              <a:defRPr sz="800"/>
            </a:lvl7pPr>
            <a:lvl8pPr lvl="7" algn="ctr">
              <a:lnSpc>
                <a:spcPct val="100000"/>
              </a:lnSpc>
              <a:spcBef>
                <a:spcPts val="0"/>
              </a:spcBef>
              <a:spcAft>
                <a:spcPts val="0"/>
              </a:spcAft>
              <a:buSzPts val="800"/>
              <a:buNone/>
              <a:defRPr sz="800"/>
            </a:lvl8pPr>
            <a:lvl9pPr lvl="8" algn="ctr">
              <a:lnSpc>
                <a:spcPct val="100000"/>
              </a:lnSpc>
              <a:spcBef>
                <a:spcPts val="0"/>
              </a:spcBef>
              <a:spcAft>
                <a:spcPts val="0"/>
              </a:spcAft>
              <a:buSzPts val="800"/>
              <a:buNone/>
              <a:defRPr sz="800"/>
            </a:lvl9pPr>
          </a:lstStyle>
          <a:p/>
        </p:txBody>
      </p:sp>
      <p:sp>
        <p:nvSpPr>
          <p:cNvPr id="1009" name="Google Shape;1009;p72"/>
          <p:cNvSpPr/>
          <p:nvPr/>
        </p:nvSpPr>
        <p:spPr>
          <a:xfrm flipH="1" rot="231922">
            <a:off x="7473457" y="-6437207"/>
            <a:ext cx="4623938" cy="7256951"/>
          </a:xfrm>
          <a:custGeom>
            <a:rect b="b" l="l" r="r" t="t"/>
            <a:pathLst>
              <a:path extrusionOk="0" h="94461" w="55812">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1C5F6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010" name="Google Shape;1010;p72"/>
          <p:cNvPicPr preferRelativeResize="0"/>
          <p:nvPr/>
        </p:nvPicPr>
        <p:blipFill rotWithShape="1">
          <a:blip r:embed="rId2">
            <a:alphaModFix amt="66000"/>
          </a:blip>
          <a:srcRect b="0" l="0" r="0" t="0"/>
          <a:stretch/>
        </p:blipFill>
        <p:spPr>
          <a:xfrm flipH="1" rot="-2343514">
            <a:off x="7272347" y="3430567"/>
            <a:ext cx="3297389" cy="2276638"/>
          </a:xfrm>
          <a:prstGeom prst="rect">
            <a:avLst/>
          </a:prstGeom>
          <a:noFill/>
          <a:ln>
            <a:noFill/>
          </a:ln>
        </p:spPr>
      </p:pic>
      <p:grpSp>
        <p:nvGrpSpPr>
          <p:cNvPr id="1011" name="Google Shape;1011;p72"/>
          <p:cNvGrpSpPr/>
          <p:nvPr/>
        </p:nvGrpSpPr>
        <p:grpSpPr>
          <a:xfrm rot="-8099954">
            <a:off x="8454323" y="4128852"/>
            <a:ext cx="1344367" cy="1995327"/>
            <a:chOff x="272875" y="1527563"/>
            <a:chExt cx="255950" cy="455000"/>
          </a:xfrm>
        </p:grpSpPr>
        <p:sp>
          <p:nvSpPr>
            <p:cNvPr id="1012" name="Google Shape;1012;p72"/>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3" name="Google Shape;1013;p72"/>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4" name="Google Shape;1014;p72"/>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5" name="Google Shape;1015;p72"/>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6" name="Google Shape;1016;p72"/>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7" name="Google Shape;1017;p72"/>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8" name="Google Shape;1018;p72"/>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9" name="Google Shape;1019;p72"/>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0" name="Google Shape;1020;p72"/>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1" name="Google Shape;1021;p72"/>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2" name="Google Shape;1022;p72"/>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3" name="Google Shape;1023;p72"/>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4" name="Google Shape;1024;p72"/>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5" name="Google Shape;1025;p72"/>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6" name="Google Shape;1026;p72"/>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7" name="Google Shape;1027;p72"/>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8" name="Google Shape;1028;p72"/>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9" name="Google Shape;1029;p72"/>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0" name="Google Shape;1030;p72"/>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1" name="Google Shape;1031;p72"/>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2" name="Google Shape;1032;p72"/>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3" name="Google Shape;1033;p72"/>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4" name="Google Shape;1034;p72"/>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5" name="Google Shape;1035;p72"/>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6" name="Google Shape;1036;p72"/>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7" name="Google Shape;1037;p72"/>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8" name="Google Shape;1038;p72"/>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9" name="Google Shape;1039;p72"/>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0" name="Google Shape;1040;p72"/>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1" name="Google Shape;1041;p72"/>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2" name="Google Shape;1042;p72"/>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3" name="Google Shape;1043;p72"/>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4" name="Google Shape;1044;p72"/>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5" name="Google Shape;1045;p72"/>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6" name="Google Shape;1046;p72"/>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47" name="Shape 1047"/>
        <p:cNvGrpSpPr/>
        <p:nvPr/>
      </p:nvGrpSpPr>
      <p:grpSpPr>
        <a:xfrm>
          <a:off x="0" y="0"/>
          <a:ext cx="0" cy="0"/>
          <a:chOff x="0" y="0"/>
          <a:chExt cx="0" cy="0"/>
        </a:xfrm>
      </p:grpSpPr>
      <p:sp>
        <p:nvSpPr>
          <p:cNvPr id="1048" name="Google Shape;1048;p73"/>
          <p:cNvSpPr txBox="1"/>
          <p:nvPr>
            <p:ph idx="1" type="subTitle"/>
          </p:nvPr>
        </p:nvSpPr>
        <p:spPr>
          <a:xfrm>
            <a:off x="1944337" y="3168343"/>
            <a:ext cx="1532400" cy="4791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None/>
              <a:defRPr b="1" sz="1600">
                <a:latin typeface="Josefin Sans"/>
                <a:ea typeface="Josefin Sans"/>
                <a:cs typeface="Josefin Sans"/>
                <a:sym typeface="Josefin Sans"/>
              </a:defRPr>
            </a:lvl1pPr>
            <a:lvl2pPr lvl="1" algn="ctr">
              <a:lnSpc>
                <a:spcPct val="100000"/>
              </a:lnSpc>
              <a:spcBef>
                <a:spcPts val="0"/>
              </a:spcBef>
              <a:spcAft>
                <a:spcPts val="0"/>
              </a:spcAft>
              <a:buSzPts val="1400"/>
              <a:buNone/>
              <a:defRPr b="1" sz="1600">
                <a:latin typeface="Josefin Sans"/>
                <a:ea typeface="Josefin Sans"/>
                <a:cs typeface="Josefin Sans"/>
                <a:sym typeface="Josefin Sans"/>
              </a:defRPr>
            </a:lvl2pPr>
            <a:lvl3pPr lvl="2" algn="ctr">
              <a:lnSpc>
                <a:spcPct val="100000"/>
              </a:lnSpc>
              <a:spcBef>
                <a:spcPts val="0"/>
              </a:spcBef>
              <a:spcAft>
                <a:spcPts val="0"/>
              </a:spcAft>
              <a:buSzPts val="1400"/>
              <a:buNone/>
              <a:defRPr b="1" sz="1600">
                <a:latin typeface="Josefin Sans"/>
                <a:ea typeface="Josefin Sans"/>
                <a:cs typeface="Josefin Sans"/>
                <a:sym typeface="Josefin Sans"/>
              </a:defRPr>
            </a:lvl3pPr>
            <a:lvl4pPr lvl="3" algn="ctr">
              <a:lnSpc>
                <a:spcPct val="100000"/>
              </a:lnSpc>
              <a:spcBef>
                <a:spcPts val="0"/>
              </a:spcBef>
              <a:spcAft>
                <a:spcPts val="0"/>
              </a:spcAft>
              <a:buSzPts val="1400"/>
              <a:buNone/>
              <a:defRPr b="1" sz="1600">
                <a:latin typeface="Josefin Sans"/>
                <a:ea typeface="Josefin Sans"/>
                <a:cs typeface="Josefin Sans"/>
                <a:sym typeface="Josefin Sans"/>
              </a:defRPr>
            </a:lvl4pPr>
            <a:lvl5pPr lvl="4" algn="ctr">
              <a:lnSpc>
                <a:spcPct val="100000"/>
              </a:lnSpc>
              <a:spcBef>
                <a:spcPts val="0"/>
              </a:spcBef>
              <a:spcAft>
                <a:spcPts val="0"/>
              </a:spcAft>
              <a:buSzPts val="1400"/>
              <a:buNone/>
              <a:defRPr b="1" sz="1600">
                <a:latin typeface="Josefin Sans"/>
                <a:ea typeface="Josefin Sans"/>
                <a:cs typeface="Josefin Sans"/>
                <a:sym typeface="Josefin Sans"/>
              </a:defRPr>
            </a:lvl5pPr>
            <a:lvl6pPr lvl="5" algn="ctr">
              <a:lnSpc>
                <a:spcPct val="100000"/>
              </a:lnSpc>
              <a:spcBef>
                <a:spcPts val="0"/>
              </a:spcBef>
              <a:spcAft>
                <a:spcPts val="0"/>
              </a:spcAft>
              <a:buSzPts val="1400"/>
              <a:buNone/>
              <a:defRPr b="1" sz="1600">
                <a:latin typeface="Josefin Sans"/>
                <a:ea typeface="Josefin Sans"/>
                <a:cs typeface="Josefin Sans"/>
                <a:sym typeface="Josefin Sans"/>
              </a:defRPr>
            </a:lvl6pPr>
            <a:lvl7pPr lvl="6" algn="ctr">
              <a:lnSpc>
                <a:spcPct val="100000"/>
              </a:lnSpc>
              <a:spcBef>
                <a:spcPts val="0"/>
              </a:spcBef>
              <a:spcAft>
                <a:spcPts val="0"/>
              </a:spcAft>
              <a:buSzPts val="1400"/>
              <a:buNone/>
              <a:defRPr b="1" sz="1600">
                <a:latin typeface="Josefin Sans"/>
                <a:ea typeface="Josefin Sans"/>
                <a:cs typeface="Josefin Sans"/>
                <a:sym typeface="Josefin Sans"/>
              </a:defRPr>
            </a:lvl7pPr>
            <a:lvl8pPr lvl="7" algn="ctr">
              <a:lnSpc>
                <a:spcPct val="100000"/>
              </a:lnSpc>
              <a:spcBef>
                <a:spcPts val="0"/>
              </a:spcBef>
              <a:spcAft>
                <a:spcPts val="0"/>
              </a:spcAft>
              <a:buSzPts val="1400"/>
              <a:buNone/>
              <a:defRPr b="1" sz="1600">
                <a:latin typeface="Josefin Sans"/>
                <a:ea typeface="Josefin Sans"/>
                <a:cs typeface="Josefin Sans"/>
                <a:sym typeface="Josefin Sans"/>
              </a:defRPr>
            </a:lvl8pPr>
            <a:lvl9pPr lvl="8" algn="ctr">
              <a:lnSpc>
                <a:spcPct val="100000"/>
              </a:lnSpc>
              <a:spcBef>
                <a:spcPts val="0"/>
              </a:spcBef>
              <a:spcAft>
                <a:spcPts val="0"/>
              </a:spcAft>
              <a:buSzPts val="1400"/>
              <a:buNone/>
              <a:defRPr b="1" sz="1600">
                <a:latin typeface="Josefin Sans"/>
                <a:ea typeface="Josefin Sans"/>
                <a:cs typeface="Josefin Sans"/>
                <a:sym typeface="Josefin Sans"/>
              </a:defRPr>
            </a:lvl9pPr>
          </a:lstStyle>
          <a:p/>
        </p:txBody>
      </p:sp>
      <p:sp>
        <p:nvSpPr>
          <p:cNvPr id="1049" name="Google Shape;1049;p73"/>
          <p:cNvSpPr txBox="1"/>
          <p:nvPr>
            <p:ph idx="2" type="subTitle"/>
          </p:nvPr>
        </p:nvSpPr>
        <p:spPr>
          <a:xfrm>
            <a:off x="1381688" y="3559333"/>
            <a:ext cx="2657700" cy="1013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050" name="Google Shape;1050;p73"/>
          <p:cNvSpPr txBox="1"/>
          <p:nvPr>
            <p:ph idx="3" type="subTitle"/>
          </p:nvPr>
        </p:nvSpPr>
        <p:spPr>
          <a:xfrm flipH="1">
            <a:off x="5667265" y="3168343"/>
            <a:ext cx="1532400" cy="4791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None/>
              <a:defRPr b="1" sz="1600">
                <a:latin typeface="Josefin Sans"/>
                <a:ea typeface="Josefin Sans"/>
                <a:cs typeface="Josefin Sans"/>
                <a:sym typeface="Josefin Sans"/>
              </a:defRPr>
            </a:lvl1pPr>
            <a:lvl2pPr lvl="1" algn="ctr">
              <a:lnSpc>
                <a:spcPct val="100000"/>
              </a:lnSpc>
              <a:spcBef>
                <a:spcPts val="0"/>
              </a:spcBef>
              <a:spcAft>
                <a:spcPts val="0"/>
              </a:spcAft>
              <a:buSzPts val="1400"/>
              <a:buNone/>
              <a:defRPr b="1" sz="1600">
                <a:latin typeface="Josefin Sans"/>
                <a:ea typeface="Josefin Sans"/>
                <a:cs typeface="Josefin Sans"/>
                <a:sym typeface="Josefin Sans"/>
              </a:defRPr>
            </a:lvl2pPr>
            <a:lvl3pPr lvl="2" algn="ctr">
              <a:lnSpc>
                <a:spcPct val="100000"/>
              </a:lnSpc>
              <a:spcBef>
                <a:spcPts val="0"/>
              </a:spcBef>
              <a:spcAft>
                <a:spcPts val="0"/>
              </a:spcAft>
              <a:buSzPts val="1400"/>
              <a:buNone/>
              <a:defRPr b="1" sz="1600">
                <a:latin typeface="Josefin Sans"/>
                <a:ea typeface="Josefin Sans"/>
                <a:cs typeface="Josefin Sans"/>
                <a:sym typeface="Josefin Sans"/>
              </a:defRPr>
            </a:lvl3pPr>
            <a:lvl4pPr lvl="3" algn="ctr">
              <a:lnSpc>
                <a:spcPct val="100000"/>
              </a:lnSpc>
              <a:spcBef>
                <a:spcPts val="0"/>
              </a:spcBef>
              <a:spcAft>
                <a:spcPts val="0"/>
              </a:spcAft>
              <a:buSzPts val="1400"/>
              <a:buNone/>
              <a:defRPr b="1" sz="1600">
                <a:latin typeface="Josefin Sans"/>
                <a:ea typeface="Josefin Sans"/>
                <a:cs typeface="Josefin Sans"/>
                <a:sym typeface="Josefin Sans"/>
              </a:defRPr>
            </a:lvl4pPr>
            <a:lvl5pPr lvl="4" algn="ctr">
              <a:lnSpc>
                <a:spcPct val="100000"/>
              </a:lnSpc>
              <a:spcBef>
                <a:spcPts val="0"/>
              </a:spcBef>
              <a:spcAft>
                <a:spcPts val="0"/>
              </a:spcAft>
              <a:buSzPts val="1400"/>
              <a:buNone/>
              <a:defRPr b="1" sz="1600">
                <a:latin typeface="Josefin Sans"/>
                <a:ea typeface="Josefin Sans"/>
                <a:cs typeface="Josefin Sans"/>
                <a:sym typeface="Josefin Sans"/>
              </a:defRPr>
            </a:lvl5pPr>
            <a:lvl6pPr lvl="5" algn="ctr">
              <a:lnSpc>
                <a:spcPct val="100000"/>
              </a:lnSpc>
              <a:spcBef>
                <a:spcPts val="0"/>
              </a:spcBef>
              <a:spcAft>
                <a:spcPts val="0"/>
              </a:spcAft>
              <a:buSzPts val="1400"/>
              <a:buNone/>
              <a:defRPr b="1" sz="1600">
                <a:latin typeface="Josefin Sans"/>
                <a:ea typeface="Josefin Sans"/>
                <a:cs typeface="Josefin Sans"/>
                <a:sym typeface="Josefin Sans"/>
              </a:defRPr>
            </a:lvl6pPr>
            <a:lvl7pPr lvl="6" algn="ctr">
              <a:lnSpc>
                <a:spcPct val="100000"/>
              </a:lnSpc>
              <a:spcBef>
                <a:spcPts val="0"/>
              </a:spcBef>
              <a:spcAft>
                <a:spcPts val="0"/>
              </a:spcAft>
              <a:buSzPts val="1400"/>
              <a:buNone/>
              <a:defRPr b="1" sz="1600">
                <a:latin typeface="Josefin Sans"/>
                <a:ea typeface="Josefin Sans"/>
                <a:cs typeface="Josefin Sans"/>
                <a:sym typeface="Josefin Sans"/>
              </a:defRPr>
            </a:lvl7pPr>
            <a:lvl8pPr lvl="7" algn="ctr">
              <a:lnSpc>
                <a:spcPct val="100000"/>
              </a:lnSpc>
              <a:spcBef>
                <a:spcPts val="0"/>
              </a:spcBef>
              <a:spcAft>
                <a:spcPts val="0"/>
              </a:spcAft>
              <a:buSzPts val="1400"/>
              <a:buNone/>
              <a:defRPr b="1" sz="1600">
                <a:latin typeface="Josefin Sans"/>
                <a:ea typeface="Josefin Sans"/>
                <a:cs typeface="Josefin Sans"/>
                <a:sym typeface="Josefin Sans"/>
              </a:defRPr>
            </a:lvl8pPr>
            <a:lvl9pPr lvl="8" algn="ctr">
              <a:lnSpc>
                <a:spcPct val="100000"/>
              </a:lnSpc>
              <a:spcBef>
                <a:spcPts val="0"/>
              </a:spcBef>
              <a:spcAft>
                <a:spcPts val="0"/>
              </a:spcAft>
              <a:buSzPts val="1400"/>
              <a:buNone/>
              <a:defRPr b="1" sz="1600">
                <a:latin typeface="Josefin Sans"/>
                <a:ea typeface="Josefin Sans"/>
                <a:cs typeface="Josefin Sans"/>
                <a:sym typeface="Josefin Sans"/>
              </a:defRPr>
            </a:lvl9pPr>
          </a:lstStyle>
          <a:p/>
        </p:txBody>
      </p:sp>
      <p:sp>
        <p:nvSpPr>
          <p:cNvPr id="1051" name="Google Shape;1051;p73"/>
          <p:cNvSpPr txBox="1"/>
          <p:nvPr>
            <p:ph idx="4" type="subTitle"/>
          </p:nvPr>
        </p:nvSpPr>
        <p:spPr>
          <a:xfrm flipH="1">
            <a:off x="5104613" y="3559333"/>
            <a:ext cx="2657700" cy="1013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pic>
        <p:nvPicPr>
          <p:cNvPr id="1052" name="Google Shape;1052;p73"/>
          <p:cNvPicPr preferRelativeResize="0"/>
          <p:nvPr/>
        </p:nvPicPr>
        <p:blipFill rotWithShape="1">
          <a:blip r:embed="rId2">
            <a:alphaModFix amt="47000"/>
          </a:blip>
          <a:srcRect b="0" l="0" r="0" t="0"/>
          <a:stretch/>
        </p:blipFill>
        <p:spPr>
          <a:xfrm rot="4139108">
            <a:off x="-1716814" y="3950736"/>
            <a:ext cx="2989903" cy="2468227"/>
          </a:xfrm>
          <a:prstGeom prst="rect">
            <a:avLst/>
          </a:prstGeom>
          <a:noFill/>
          <a:ln>
            <a:noFill/>
          </a:ln>
        </p:spPr>
      </p:pic>
      <p:grpSp>
        <p:nvGrpSpPr>
          <p:cNvPr id="1053" name="Google Shape;1053;p73"/>
          <p:cNvGrpSpPr/>
          <p:nvPr/>
        </p:nvGrpSpPr>
        <p:grpSpPr>
          <a:xfrm rot="-987768">
            <a:off x="-414533" y="3230134"/>
            <a:ext cx="1344359" cy="1995308"/>
            <a:chOff x="272875" y="1527563"/>
            <a:chExt cx="255950" cy="455000"/>
          </a:xfrm>
        </p:grpSpPr>
        <p:sp>
          <p:nvSpPr>
            <p:cNvPr id="1054" name="Google Shape;1054;p73"/>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5" name="Google Shape;1055;p73"/>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6" name="Google Shape;1056;p73"/>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7" name="Google Shape;1057;p73"/>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8" name="Google Shape;1058;p73"/>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9" name="Google Shape;1059;p73"/>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0" name="Google Shape;1060;p73"/>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1" name="Google Shape;1061;p73"/>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2" name="Google Shape;1062;p73"/>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3" name="Google Shape;1063;p73"/>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4" name="Google Shape;1064;p73"/>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5" name="Google Shape;1065;p73"/>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6" name="Google Shape;1066;p73"/>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7" name="Google Shape;1067;p73"/>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8" name="Google Shape;1068;p73"/>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9" name="Google Shape;1069;p73"/>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0" name="Google Shape;1070;p73"/>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1" name="Google Shape;1071;p73"/>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2" name="Google Shape;1072;p73"/>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3" name="Google Shape;1073;p73"/>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4" name="Google Shape;1074;p73"/>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5" name="Google Shape;1075;p73"/>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6" name="Google Shape;1076;p73"/>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7" name="Google Shape;1077;p73"/>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8" name="Google Shape;1078;p73"/>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9" name="Google Shape;1079;p73"/>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0" name="Google Shape;1080;p73"/>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1" name="Google Shape;1081;p73"/>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2" name="Google Shape;1082;p73"/>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3" name="Google Shape;1083;p73"/>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4" name="Google Shape;1084;p73"/>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5" name="Google Shape;1085;p73"/>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6" name="Google Shape;1086;p73"/>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7" name="Google Shape;1087;p73"/>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8" name="Google Shape;1088;p73"/>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089" name="Google Shape;1089;p73"/>
          <p:cNvPicPr preferRelativeResize="0"/>
          <p:nvPr/>
        </p:nvPicPr>
        <p:blipFill rotWithShape="1">
          <a:blip r:embed="rId3">
            <a:alphaModFix amt="74000"/>
          </a:blip>
          <a:srcRect b="0" l="0" r="0" t="0"/>
          <a:stretch/>
        </p:blipFill>
        <p:spPr>
          <a:xfrm flipH="1" rot="-1197527">
            <a:off x="8254668" y="3888189"/>
            <a:ext cx="2894871" cy="2593322"/>
          </a:xfrm>
          <a:prstGeom prst="rect">
            <a:avLst/>
          </a:prstGeom>
          <a:noFill/>
          <a:ln>
            <a:noFill/>
          </a:ln>
        </p:spPr>
      </p:pic>
      <p:pic>
        <p:nvPicPr>
          <p:cNvPr id="1090" name="Google Shape;1090;p73"/>
          <p:cNvPicPr preferRelativeResize="0"/>
          <p:nvPr/>
        </p:nvPicPr>
        <p:blipFill rotWithShape="1">
          <a:blip r:embed="rId4">
            <a:alphaModFix amt="58000"/>
          </a:blip>
          <a:srcRect b="0" l="0" r="0" t="0"/>
          <a:stretch/>
        </p:blipFill>
        <p:spPr>
          <a:xfrm rot="-9314708">
            <a:off x="-1515506" y="-1274402"/>
            <a:ext cx="1787180" cy="4287365"/>
          </a:xfrm>
          <a:prstGeom prst="rect">
            <a:avLst/>
          </a:prstGeom>
          <a:noFill/>
          <a:ln>
            <a:noFill/>
          </a:ln>
        </p:spPr>
      </p:pic>
      <p:pic>
        <p:nvPicPr>
          <p:cNvPr id="1091" name="Google Shape;1091;p73"/>
          <p:cNvPicPr preferRelativeResize="0"/>
          <p:nvPr/>
        </p:nvPicPr>
        <p:blipFill rotWithShape="1">
          <a:blip r:embed="rId5">
            <a:alphaModFix amt="76000"/>
          </a:blip>
          <a:srcRect b="0" l="0" r="0" t="0"/>
          <a:stretch/>
        </p:blipFill>
        <p:spPr>
          <a:xfrm rot="394092">
            <a:off x="2157624" y="-1359156"/>
            <a:ext cx="5296602" cy="1972438"/>
          </a:xfrm>
          <a:prstGeom prst="rect">
            <a:avLst/>
          </a:prstGeom>
          <a:noFill/>
          <a:ln>
            <a:noFill/>
          </a:ln>
        </p:spPr>
      </p:pic>
      <p:pic>
        <p:nvPicPr>
          <p:cNvPr id="1092" name="Google Shape;1092;p73"/>
          <p:cNvPicPr preferRelativeResize="0"/>
          <p:nvPr/>
        </p:nvPicPr>
        <p:blipFill rotWithShape="1">
          <a:blip r:embed="rId6">
            <a:alphaModFix amt="62000"/>
          </a:blip>
          <a:srcRect b="0" l="0" r="0" t="0"/>
          <a:stretch/>
        </p:blipFill>
        <p:spPr>
          <a:xfrm flipH="1" rot="6551349">
            <a:off x="7493893" y="-756657"/>
            <a:ext cx="2894870" cy="2593321"/>
          </a:xfrm>
          <a:prstGeom prst="rect">
            <a:avLst/>
          </a:prstGeom>
          <a:noFill/>
          <a:ln>
            <a:noFill/>
          </a:ln>
        </p:spPr>
      </p:pic>
      <p:grpSp>
        <p:nvGrpSpPr>
          <p:cNvPr id="1093" name="Google Shape;1093;p73"/>
          <p:cNvGrpSpPr/>
          <p:nvPr/>
        </p:nvGrpSpPr>
        <p:grpSpPr>
          <a:xfrm rot="8100046">
            <a:off x="8172669" y="-457651"/>
            <a:ext cx="1344367" cy="1995327"/>
            <a:chOff x="272875" y="1527563"/>
            <a:chExt cx="255950" cy="455000"/>
          </a:xfrm>
        </p:grpSpPr>
        <p:sp>
          <p:nvSpPr>
            <p:cNvPr id="1094" name="Google Shape;1094;p73"/>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5" name="Google Shape;1095;p73"/>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6" name="Google Shape;1096;p73"/>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7" name="Google Shape;1097;p73"/>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8" name="Google Shape;1098;p73"/>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9" name="Google Shape;1099;p73"/>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0" name="Google Shape;1100;p73"/>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1" name="Google Shape;1101;p73"/>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2" name="Google Shape;1102;p73"/>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3" name="Google Shape;1103;p73"/>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4" name="Google Shape;1104;p73"/>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5" name="Google Shape;1105;p73"/>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6" name="Google Shape;1106;p73"/>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7" name="Google Shape;1107;p73"/>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8" name="Google Shape;1108;p73"/>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9" name="Google Shape;1109;p73"/>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0" name="Google Shape;1110;p73"/>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1" name="Google Shape;1111;p73"/>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2" name="Google Shape;1112;p73"/>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3" name="Google Shape;1113;p73"/>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4" name="Google Shape;1114;p73"/>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5" name="Google Shape;1115;p73"/>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6" name="Google Shape;1116;p73"/>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7" name="Google Shape;1117;p73"/>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8" name="Google Shape;1118;p73"/>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9" name="Google Shape;1119;p73"/>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0" name="Google Shape;1120;p73"/>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1" name="Google Shape;1121;p73"/>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2" name="Google Shape;1122;p73"/>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3" name="Google Shape;1123;p73"/>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4" name="Google Shape;1124;p73"/>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5" name="Google Shape;1125;p73"/>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6" name="Google Shape;1126;p73"/>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7" name="Google Shape;1127;p73"/>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8" name="Google Shape;1128;p73"/>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129" name="Google Shape;1129;p73"/>
          <p:cNvSpPr txBox="1"/>
          <p:nvPr>
            <p:ph type="ctrTitle"/>
          </p:nvPr>
        </p:nvSpPr>
        <p:spPr>
          <a:xfrm>
            <a:off x="736646" y="373025"/>
            <a:ext cx="7672500" cy="577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800"/>
              <a:buNone/>
              <a:defRPr/>
            </a:lvl1pPr>
            <a:lvl2pPr lvl="1" algn="ctr">
              <a:lnSpc>
                <a:spcPct val="100000"/>
              </a:lnSpc>
              <a:spcBef>
                <a:spcPts val="0"/>
              </a:spcBef>
              <a:spcAft>
                <a:spcPts val="0"/>
              </a:spcAft>
              <a:buSzPts val="800"/>
              <a:buNone/>
              <a:defRPr sz="800"/>
            </a:lvl2pPr>
            <a:lvl3pPr lvl="2" algn="ctr">
              <a:lnSpc>
                <a:spcPct val="100000"/>
              </a:lnSpc>
              <a:spcBef>
                <a:spcPts val="0"/>
              </a:spcBef>
              <a:spcAft>
                <a:spcPts val="0"/>
              </a:spcAft>
              <a:buSzPts val="800"/>
              <a:buNone/>
              <a:defRPr sz="800"/>
            </a:lvl3pPr>
            <a:lvl4pPr lvl="3" algn="ctr">
              <a:lnSpc>
                <a:spcPct val="100000"/>
              </a:lnSpc>
              <a:spcBef>
                <a:spcPts val="0"/>
              </a:spcBef>
              <a:spcAft>
                <a:spcPts val="0"/>
              </a:spcAft>
              <a:buSzPts val="800"/>
              <a:buNone/>
              <a:defRPr sz="800"/>
            </a:lvl4pPr>
            <a:lvl5pPr lvl="4" algn="ctr">
              <a:lnSpc>
                <a:spcPct val="100000"/>
              </a:lnSpc>
              <a:spcBef>
                <a:spcPts val="0"/>
              </a:spcBef>
              <a:spcAft>
                <a:spcPts val="0"/>
              </a:spcAft>
              <a:buSzPts val="800"/>
              <a:buNone/>
              <a:defRPr sz="800"/>
            </a:lvl5pPr>
            <a:lvl6pPr lvl="5" algn="ctr">
              <a:lnSpc>
                <a:spcPct val="100000"/>
              </a:lnSpc>
              <a:spcBef>
                <a:spcPts val="0"/>
              </a:spcBef>
              <a:spcAft>
                <a:spcPts val="0"/>
              </a:spcAft>
              <a:buSzPts val="800"/>
              <a:buNone/>
              <a:defRPr sz="800"/>
            </a:lvl6pPr>
            <a:lvl7pPr lvl="6" algn="ctr">
              <a:lnSpc>
                <a:spcPct val="100000"/>
              </a:lnSpc>
              <a:spcBef>
                <a:spcPts val="0"/>
              </a:spcBef>
              <a:spcAft>
                <a:spcPts val="0"/>
              </a:spcAft>
              <a:buSzPts val="800"/>
              <a:buNone/>
              <a:defRPr sz="800"/>
            </a:lvl7pPr>
            <a:lvl8pPr lvl="7" algn="ctr">
              <a:lnSpc>
                <a:spcPct val="100000"/>
              </a:lnSpc>
              <a:spcBef>
                <a:spcPts val="0"/>
              </a:spcBef>
              <a:spcAft>
                <a:spcPts val="0"/>
              </a:spcAft>
              <a:buSzPts val="800"/>
              <a:buNone/>
              <a:defRPr sz="800"/>
            </a:lvl8pPr>
            <a:lvl9pPr lvl="8" algn="ctr">
              <a:lnSpc>
                <a:spcPct val="100000"/>
              </a:lnSpc>
              <a:spcBef>
                <a:spcPts val="0"/>
              </a:spcBef>
              <a:spcAft>
                <a:spcPts val="0"/>
              </a:spcAft>
              <a:buSzPts val="800"/>
              <a:buNone/>
              <a:defRPr sz="800"/>
            </a:lvl9pPr>
          </a:lstStyle>
          <a:p/>
        </p:txBody>
      </p:sp>
      <p:sp>
        <p:nvSpPr>
          <p:cNvPr id="1130" name="Google Shape;1130;p73"/>
          <p:cNvSpPr/>
          <p:nvPr/>
        </p:nvSpPr>
        <p:spPr>
          <a:xfrm flipH="1" rot="-6477098">
            <a:off x="-3963735" y="-3524095"/>
            <a:ext cx="4623929" cy="7256942"/>
          </a:xfrm>
          <a:custGeom>
            <a:rect b="b" l="l" r="r" t="t"/>
            <a:pathLst>
              <a:path extrusionOk="0" h="94461" w="55812">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1C5F6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1" name="Google Shape;1131;p73"/>
          <p:cNvSpPr/>
          <p:nvPr/>
        </p:nvSpPr>
        <p:spPr>
          <a:xfrm rot="-7689947">
            <a:off x="8072325" y="4598041"/>
            <a:ext cx="2264989" cy="2165745"/>
          </a:xfrm>
          <a:custGeom>
            <a:rect b="b" l="l" r="r" t="t"/>
            <a:pathLst>
              <a:path extrusionOk="0" h="20404" w="21339">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32" name="Shape 1132"/>
        <p:cNvGrpSpPr/>
        <p:nvPr/>
      </p:nvGrpSpPr>
      <p:grpSpPr>
        <a:xfrm>
          <a:off x="0" y="0"/>
          <a:ext cx="0" cy="0"/>
          <a:chOff x="0" y="0"/>
          <a:chExt cx="0" cy="0"/>
        </a:xfrm>
      </p:grpSpPr>
      <p:pic>
        <p:nvPicPr>
          <p:cNvPr id="1133" name="Google Shape;1133;p74"/>
          <p:cNvPicPr preferRelativeResize="0"/>
          <p:nvPr/>
        </p:nvPicPr>
        <p:blipFill rotWithShape="1">
          <a:blip r:embed="rId2">
            <a:alphaModFix amt="66000"/>
          </a:blip>
          <a:srcRect b="0" l="0" r="0" t="0"/>
          <a:stretch/>
        </p:blipFill>
        <p:spPr>
          <a:xfrm flipH="1" rot="1326164">
            <a:off x="2960862" y="1361553"/>
            <a:ext cx="3222304" cy="2224797"/>
          </a:xfrm>
          <a:prstGeom prst="rect">
            <a:avLst/>
          </a:prstGeom>
          <a:noFill/>
          <a:ln>
            <a:noFill/>
          </a:ln>
        </p:spPr>
      </p:pic>
      <p:pic>
        <p:nvPicPr>
          <p:cNvPr id="1134" name="Google Shape;1134;p74"/>
          <p:cNvPicPr preferRelativeResize="0"/>
          <p:nvPr/>
        </p:nvPicPr>
        <p:blipFill rotWithShape="1">
          <a:blip r:embed="rId3">
            <a:alphaModFix amt="47000"/>
          </a:blip>
          <a:srcRect b="0" l="0" r="0" t="0"/>
          <a:stretch/>
        </p:blipFill>
        <p:spPr>
          <a:xfrm rot="1331770">
            <a:off x="-1977764" y="3821949"/>
            <a:ext cx="2989902" cy="2468226"/>
          </a:xfrm>
          <a:prstGeom prst="rect">
            <a:avLst/>
          </a:prstGeom>
          <a:noFill/>
          <a:ln>
            <a:noFill/>
          </a:ln>
        </p:spPr>
      </p:pic>
      <p:grpSp>
        <p:nvGrpSpPr>
          <p:cNvPr id="1135" name="Google Shape;1135;p74"/>
          <p:cNvGrpSpPr/>
          <p:nvPr/>
        </p:nvGrpSpPr>
        <p:grpSpPr>
          <a:xfrm rot="-987768">
            <a:off x="-733895" y="3875634"/>
            <a:ext cx="1344359" cy="1995308"/>
            <a:chOff x="272875" y="1527563"/>
            <a:chExt cx="255950" cy="455000"/>
          </a:xfrm>
        </p:grpSpPr>
        <p:sp>
          <p:nvSpPr>
            <p:cNvPr id="1136" name="Google Shape;1136;p74"/>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7" name="Google Shape;1137;p74"/>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8" name="Google Shape;1138;p74"/>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9" name="Google Shape;1139;p74"/>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0" name="Google Shape;1140;p74"/>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1" name="Google Shape;1141;p74"/>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2" name="Google Shape;1142;p74"/>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3" name="Google Shape;1143;p74"/>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4" name="Google Shape;1144;p74"/>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5" name="Google Shape;1145;p74"/>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6" name="Google Shape;1146;p74"/>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7" name="Google Shape;1147;p74"/>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8" name="Google Shape;1148;p74"/>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9" name="Google Shape;1149;p74"/>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0" name="Google Shape;1150;p74"/>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1" name="Google Shape;1151;p74"/>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2" name="Google Shape;1152;p74"/>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3" name="Google Shape;1153;p74"/>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4" name="Google Shape;1154;p74"/>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5" name="Google Shape;1155;p74"/>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6" name="Google Shape;1156;p74"/>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7" name="Google Shape;1157;p74"/>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8" name="Google Shape;1158;p74"/>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9" name="Google Shape;1159;p74"/>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0" name="Google Shape;1160;p74"/>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1" name="Google Shape;1161;p74"/>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2" name="Google Shape;1162;p74"/>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3" name="Google Shape;1163;p74"/>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4" name="Google Shape;1164;p74"/>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5" name="Google Shape;1165;p74"/>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6" name="Google Shape;1166;p74"/>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7" name="Google Shape;1167;p74"/>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8" name="Google Shape;1168;p74"/>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9" name="Google Shape;1169;p74"/>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0" name="Google Shape;1170;p74"/>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171" name="Google Shape;1171;p74"/>
          <p:cNvPicPr preferRelativeResize="0"/>
          <p:nvPr/>
        </p:nvPicPr>
        <p:blipFill rotWithShape="1">
          <a:blip r:embed="rId4">
            <a:alphaModFix amt="74000"/>
          </a:blip>
          <a:srcRect b="0" l="0" r="0" t="0"/>
          <a:stretch/>
        </p:blipFill>
        <p:spPr>
          <a:xfrm flipH="1">
            <a:off x="7809444" y="4139664"/>
            <a:ext cx="2894870" cy="2593321"/>
          </a:xfrm>
          <a:prstGeom prst="rect">
            <a:avLst/>
          </a:prstGeom>
          <a:noFill/>
          <a:ln>
            <a:noFill/>
          </a:ln>
        </p:spPr>
      </p:pic>
      <p:pic>
        <p:nvPicPr>
          <p:cNvPr id="1172" name="Google Shape;1172;p74"/>
          <p:cNvPicPr preferRelativeResize="0"/>
          <p:nvPr/>
        </p:nvPicPr>
        <p:blipFill rotWithShape="1">
          <a:blip r:embed="rId5">
            <a:alphaModFix amt="62000"/>
          </a:blip>
          <a:srcRect b="0" l="0" r="0" t="0"/>
          <a:stretch/>
        </p:blipFill>
        <p:spPr>
          <a:xfrm flipH="1" rot="9368145">
            <a:off x="-1509155" y="-1246007"/>
            <a:ext cx="2894870" cy="2593321"/>
          </a:xfrm>
          <a:prstGeom prst="rect">
            <a:avLst/>
          </a:prstGeom>
          <a:noFill/>
          <a:ln>
            <a:noFill/>
          </a:ln>
        </p:spPr>
      </p:pic>
      <p:grpSp>
        <p:nvGrpSpPr>
          <p:cNvPr id="1173" name="Google Shape;1173;p74"/>
          <p:cNvGrpSpPr/>
          <p:nvPr/>
        </p:nvGrpSpPr>
        <p:grpSpPr>
          <a:xfrm rot="5400065">
            <a:off x="8667137" y="-1129839"/>
            <a:ext cx="1344377" cy="1995312"/>
            <a:chOff x="272875" y="1527563"/>
            <a:chExt cx="255950" cy="455000"/>
          </a:xfrm>
        </p:grpSpPr>
        <p:sp>
          <p:nvSpPr>
            <p:cNvPr id="1174" name="Google Shape;1174;p74"/>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5" name="Google Shape;1175;p74"/>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6" name="Google Shape;1176;p74"/>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7" name="Google Shape;1177;p74"/>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8" name="Google Shape;1178;p74"/>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9" name="Google Shape;1179;p74"/>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0" name="Google Shape;1180;p74"/>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1" name="Google Shape;1181;p74"/>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2" name="Google Shape;1182;p74"/>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3" name="Google Shape;1183;p74"/>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4" name="Google Shape;1184;p74"/>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5" name="Google Shape;1185;p74"/>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6" name="Google Shape;1186;p74"/>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7" name="Google Shape;1187;p74"/>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8" name="Google Shape;1188;p74"/>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9" name="Google Shape;1189;p74"/>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0" name="Google Shape;1190;p74"/>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1" name="Google Shape;1191;p74"/>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2" name="Google Shape;1192;p74"/>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3" name="Google Shape;1193;p74"/>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4" name="Google Shape;1194;p74"/>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5" name="Google Shape;1195;p74"/>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6" name="Google Shape;1196;p74"/>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7" name="Google Shape;1197;p74"/>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8" name="Google Shape;1198;p74"/>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9" name="Google Shape;1199;p74"/>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0" name="Google Shape;1200;p74"/>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1" name="Google Shape;1201;p74"/>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2" name="Google Shape;1202;p74"/>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3" name="Google Shape;1203;p74"/>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4" name="Google Shape;1204;p74"/>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5" name="Google Shape;1205;p74"/>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6" name="Google Shape;1206;p74"/>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7" name="Google Shape;1207;p74"/>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8" name="Google Shape;1208;p74"/>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209" name="Google Shape;1209;p74"/>
          <p:cNvSpPr txBox="1"/>
          <p:nvPr>
            <p:ph type="title"/>
          </p:nvPr>
        </p:nvSpPr>
        <p:spPr>
          <a:xfrm>
            <a:off x="3566522" y="1727900"/>
            <a:ext cx="2028900" cy="1714500"/>
          </a:xfrm>
          <a:prstGeom prst="rect">
            <a:avLst/>
          </a:prstGeom>
          <a:noFill/>
          <a:ln>
            <a:noFill/>
          </a:ln>
        </p:spPr>
        <p:txBody>
          <a:bodyPr anchorCtr="0" anchor="ctr" bIns="91425" lIns="91425" spcFirstLastPara="1" rIns="91425" wrap="square" tIns="91425">
            <a:noAutofit/>
          </a:bodyPr>
          <a:lstStyle>
            <a:lvl1pPr lvl="0" algn="ctr">
              <a:lnSpc>
                <a:spcPct val="115000"/>
              </a:lnSpc>
              <a:spcBef>
                <a:spcPts val="0"/>
              </a:spcBef>
              <a:spcAft>
                <a:spcPts val="0"/>
              </a:spcAft>
              <a:buSzPts val="3000"/>
              <a:buNone/>
              <a:defRPr sz="2500"/>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pic>
        <p:nvPicPr>
          <p:cNvPr id="1210" name="Google Shape;1210;p74"/>
          <p:cNvPicPr preferRelativeResize="0"/>
          <p:nvPr/>
        </p:nvPicPr>
        <p:blipFill rotWithShape="1">
          <a:blip r:embed="rId3">
            <a:alphaModFix amt="47000"/>
          </a:blip>
          <a:srcRect b="0" l="0" r="0" t="0"/>
          <a:stretch/>
        </p:blipFill>
        <p:spPr>
          <a:xfrm rot="-10643014">
            <a:off x="7943421" y="-1509312"/>
            <a:ext cx="2989903" cy="2468227"/>
          </a:xfrm>
          <a:prstGeom prst="rect">
            <a:avLst/>
          </a:prstGeom>
          <a:noFill/>
          <a:ln>
            <a:noFill/>
          </a:ln>
        </p:spPr>
      </p:pic>
      <p:sp>
        <p:nvSpPr>
          <p:cNvPr id="1211" name="Google Shape;1211;p74"/>
          <p:cNvSpPr/>
          <p:nvPr/>
        </p:nvSpPr>
        <p:spPr>
          <a:xfrm rot="-7373435">
            <a:off x="3439495" y="5025020"/>
            <a:ext cx="2265005" cy="2165760"/>
          </a:xfrm>
          <a:custGeom>
            <a:rect b="b" l="l" r="r" t="t"/>
            <a:pathLst>
              <a:path extrusionOk="0" h="20404" w="21339">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9" name="Shape 89"/>
        <p:cNvGrpSpPr/>
        <p:nvPr/>
      </p:nvGrpSpPr>
      <p:grpSpPr>
        <a:xfrm>
          <a:off x="0" y="0"/>
          <a:ext cx="0" cy="0"/>
          <a:chOff x="0" y="0"/>
          <a:chExt cx="0" cy="0"/>
        </a:xfrm>
      </p:grpSpPr>
      <p:sp>
        <p:nvSpPr>
          <p:cNvPr id="90" name="Google Shape;90;p57"/>
          <p:cNvSpPr txBox="1"/>
          <p:nvPr>
            <p:ph idx="1" type="body"/>
          </p:nvPr>
        </p:nvSpPr>
        <p:spPr>
          <a:xfrm>
            <a:off x="720000" y="1055850"/>
            <a:ext cx="7704000" cy="35130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Clr>
                <a:schemeClr val="accent1"/>
              </a:buClr>
              <a:buSzPts val="1400"/>
              <a:buChar char="●"/>
              <a:defRPr sz="1200">
                <a:solidFill>
                  <a:srgbClr val="434343"/>
                </a:solidFill>
              </a:defRPr>
            </a:lvl1pPr>
            <a:lvl2pPr indent="-317500" lvl="1" marL="914400" algn="l">
              <a:lnSpc>
                <a:spcPct val="100000"/>
              </a:lnSpc>
              <a:spcBef>
                <a:spcPts val="1600"/>
              </a:spcBef>
              <a:spcAft>
                <a:spcPts val="0"/>
              </a:spcAft>
              <a:buClr>
                <a:srgbClr val="434343"/>
              </a:buClr>
              <a:buSzPts val="1400"/>
              <a:buChar char="○"/>
              <a:defRPr>
                <a:solidFill>
                  <a:srgbClr val="434343"/>
                </a:solidFill>
              </a:defRPr>
            </a:lvl2pPr>
            <a:lvl3pPr indent="-317500" lvl="2" marL="1371600" algn="l">
              <a:lnSpc>
                <a:spcPct val="100000"/>
              </a:lnSpc>
              <a:spcBef>
                <a:spcPts val="1600"/>
              </a:spcBef>
              <a:spcAft>
                <a:spcPts val="0"/>
              </a:spcAft>
              <a:buClr>
                <a:srgbClr val="434343"/>
              </a:buClr>
              <a:buSzPts val="1400"/>
              <a:buChar char="■"/>
              <a:defRPr>
                <a:solidFill>
                  <a:srgbClr val="434343"/>
                </a:solidFill>
              </a:defRPr>
            </a:lvl3pPr>
            <a:lvl4pPr indent="-317500" lvl="3" marL="1828800" algn="l">
              <a:lnSpc>
                <a:spcPct val="100000"/>
              </a:lnSpc>
              <a:spcBef>
                <a:spcPts val="1600"/>
              </a:spcBef>
              <a:spcAft>
                <a:spcPts val="0"/>
              </a:spcAft>
              <a:buClr>
                <a:srgbClr val="434343"/>
              </a:buClr>
              <a:buSzPts val="1400"/>
              <a:buChar char="●"/>
              <a:defRPr>
                <a:solidFill>
                  <a:srgbClr val="434343"/>
                </a:solidFill>
              </a:defRPr>
            </a:lvl4pPr>
            <a:lvl5pPr indent="-317500" lvl="4" marL="2286000" algn="l">
              <a:lnSpc>
                <a:spcPct val="100000"/>
              </a:lnSpc>
              <a:spcBef>
                <a:spcPts val="1600"/>
              </a:spcBef>
              <a:spcAft>
                <a:spcPts val="0"/>
              </a:spcAft>
              <a:buClr>
                <a:srgbClr val="434343"/>
              </a:buClr>
              <a:buSzPts val="1400"/>
              <a:buChar char="○"/>
              <a:defRPr>
                <a:solidFill>
                  <a:srgbClr val="434343"/>
                </a:solidFill>
              </a:defRPr>
            </a:lvl5pPr>
            <a:lvl6pPr indent="-317500" lvl="5" marL="2743200" algn="l">
              <a:lnSpc>
                <a:spcPct val="100000"/>
              </a:lnSpc>
              <a:spcBef>
                <a:spcPts val="1600"/>
              </a:spcBef>
              <a:spcAft>
                <a:spcPts val="0"/>
              </a:spcAft>
              <a:buClr>
                <a:srgbClr val="434343"/>
              </a:buClr>
              <a:buSzPts val="1400"/>
              <a:buChar char="■"/>
              <a:defRPr>
                <a:solidFill>
                  <a:srgbClr val="434343"/>
                </a:solidFill>
              </a:defRPr>
            </a:lvl6pPr>
            <a:lvl7pPr indent="-317500" lvl="6" marL="3200400" algn="l">
              <a:lnSpc>
                <a:spcPct val="100000"/>
              </a:lnSpc>
              <a:spcBef>
                <a:spcPts val="1600"/>
              </a:spcBef>
              <a:spcAft>
                <a:spcPts val="0"/>
              </a:spcAft>
              <a:buClr>
                <a:srgbClr val="434343"/>
              </a:buClr>
              <a:buSzPts val="1400"/>
              <a:buChar char="●"/>
              <a:defRPr>
                <a:solidFill>
                  <a:srgbClr val="434343"/>
                </a:solidFill>
              </a:defRPr>
            </a:lvl7pPr>
            <a:lvl8pPr indent="-317500" lvl="7" marL="3657600" algn="l">
              <a:lnSpc>
                <a:spcPct val="100000"/>
              </a:lnSpc>
              <a:spcBef>
                <a:spcPts val="1600"/>
              </a:spcBef>
              <a:spcAft>
                <a:spcPts val="0"/>
              </a:spcAft>
              <a:buClr>
                <a:srgbClr val="434343"/>
              </a:buClr>
              <a:buSzPts val="1400"/>
              <a:buChar char="○"/>
              <a:defRPr>
                <a:solidFill>
                  <a:srgbClr val="434343"/>
                </a:solidFill>
              </a:defRPr>
            </a:lvl8pPr>
            <a:lvl9pPr indent="-317500" lvl="8" marL="4114800" algn="l">
              <a:lnSpc>
                <a:spcPct val="100000"/>
              </a:lnSpc>
              <a:spcBef>
                <a:spcPts val="1600"/>
              </a:spcBef>
              <a:spcAft>
                <a:spcPts val="1600"/>
              </a:spcAft>
              <a:buClr>
                <a:srgbClr val="434343"/>
              </a:buClr>
              <a:buSzPts val="1400"/>
              <a:buChar char="■"/>
              <a:defRPr>
                <a:solidFill>
                  <a:srgbClr val="434343"/>
                </a:solidFill>
              </a:defRPr>
            </a:lvl9pPr>
          </a:lstStyle>
          <a:p/>
        </p:txBody>
      </p:sp>
      <p:pic>
        <p:nvPicPr>
          <p:cNvPr id="91" name="Google Shape;91;p57"/>
          <p:cNvPicPr preferRelativeResize="0"/>
          <p:nvPr/>
        </p:nvPicPr>
        <p:blipFill rotWithShape="1">
          <a:blip r:embed="rId2">
            <a:alphaModFix amt="66000"/>
          </a:blip>
          <a:srcRect b="0" l="0" r="0" t="0"/>
          <a:stretch/>
        </p:blipFill>
        <p:spPr>
          <a:xfrm flipH="1" rot="1326165">
            <a:off x="7658780" y="-1091242"/>
            <a:ext cx="3297389" cy="2276634"/>
          </a:xfrm>
          <a:prstGeom prst="rect">
            <a:avLst/>
          </a:prstGeom>
          <a:noFill/>
          <a:ln>
            <a:noFill/>
          </a:ln>
        </p:spPr>
      </p:pic>
      <p:pic>
        <p:nvPicPr>
          <p:cNvPr id="92" name="Google Shape;92;p57"/>
          <p:cNvPicPr preferRelativeResize="0"/>
          <p:nvPr/>
        </p:nvPicPr>
        <p:blipFill rotWithShape="1">
          <a:blip r:embed="rId3">
            <a:alphaModFix amt="67000"/>
          </a:blip>
          <a:srcRect b="0" l="0" r="0" t="0"/>
          <a:stretch/>
        </p:blipFill>
        <p:spPr>
          <a:xfrm flipH="1" rot="5400000">
            <a:off x="7116014" y="-515250"/>
            <a:ext cx="2894875" cy="2593326"/>
          </a:xfrm>
          <a:prstGeom prst="rect">
            <a:avLst/>
          </a:prstGeom>
          <a:noFill/>
          <a:ln>
            <a:noFill/>
          </a:ln>
        </p:spPr>
      </p:pic>
      <p:pic>
        <p:nvPicPr>
          <p:cNvPr id="93" name="Google Shape;93;p57"/>
          <p:cNvPicPr preferRelativeResize="0"/>
          <p:nvPr/>
        </p:nvPicPr>
        <p:blipFill rotWithShape="1">
          <a:blip r:embed="rId2">
            <a:alphaModFix amt="66000"/>
          </a:blip>
          <a:srcRect b="0" l="0" r="0" t="0"/>
          <a:stretch/>
        </p:blipFill>
        <p:spPr>
          <a:xfrm flipH="1" rot="5547182">
            <a:off x="-1959645" y="2413033"/>
            <a:ext cx="3297391" cy="2276632"/>
          </a:xfrm>
          <a:prstGeom prst="rect">
            <a:avLst/>
          </a:prstGeom>
          <a:noFill/>
          <a:ln>
            <a:noFill/>
          </a:ln>
        </p:spPr>
      </p:pic>
      <p:pic>
        <p:nvPicPr>
          <p:cNvPr id="94" name="Google Shape;94;p57"/>
          <p:cNvPicPr preferRelativeResize="0"/>
          <p:nvPr/>
        </p:nvPicPr>
        <p:blipFill rotWithShape="1">
          <a:blip r:embed="rId4">
            <a:alphaModFix amt="82000"/>
          </a:blip>
          <a:srcRect b="0" l="0" r="0" t="0"/>
          <a:stretch/>
        </p:blipFill>
        <p:spPr>
          <a:xfrm rot="7617396">
            <a:off x="7156577" y="3425249"/>
            <a:ext cx="3632874" cy="2999026"/>
          </a:xfrm>
          <a:prstGeom prst="rect">
            <a:avLst/>
          </a:prstGeom>
          <a:noFill/>
          <a:ln>
            <a:noFill/>
          </a:ln>
        </p:spPr>
      </p:pic>
      <p:grpSp>
        <p:nvGrpSpPr>
          <p:cNvPr id="95" name="Google Shape;95;p57"/>
          <p:cNvGrpSpPr/>
          <p:nvPr/>
        </p:nvGrpSpPr>
        <p:grpSpPr>
          <a:xfrm>
            <a:off x="-624370" y="1649584"/>
            <a:ext cx="1344377" cy="1995312"/>
            <a:chOff x="272875" y="1527563"/>
            <a:chExt cx="255950" cy="455000"/>
          </a:xfrm>
        </p:grpSpPr>
        <p:sp>
          <p:nvSpPr>
            <p:cNvPr id="96" name="Google Shape;96;p57"/>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 name="Google Shape;97;p57"/>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 name="Google Shape;98;p57"/>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 name="Google Shape;99;p57"/>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 name="Google Shape;100;p57"/>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 name="Google Shape;101;p57"/>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 name="Google Shape;102;p57"/>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 name="Google Shape;103;p57"/>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 name="Google Shape;104;p57"/>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 name="Google Shape;105;p57"/>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 name="Google Shape;106;p57"/>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 name="Google Shape;107;p57"/>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 name="Google Shape;108;p57"/>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 name="Google Shape;109;p57"/>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 name="Google Shape;110;p57"/>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 name="Google Shape;111;p57"/>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 name="Google Shape;112;p57"/>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 name="Google Shape;113;p57"/>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 name="Google Shape;114;p57"/>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 name="Google Shape;115;p57"/>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 name="Google Shape;116;p57"/>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 name="Google Shape;117;p57"/>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 name="Google Shape;118;p57"/>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 name="Google Shape;119;p57"/>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 name="Google Shape;120;p57"/>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 name="Google Shape;121;p57"/>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 name="Google Shape;122;p57"/>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 name="Google Shape;123;p57"/>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 name="Google Shape;124;p57"/>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 name="Google Shape;125;p57"/>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 name="Google Shape;126;p57"/>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 name="Google Shape;127;p57"/>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 name="Google Shape;128;p57"/>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 name="Google Shape;129;p57"/>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 name="Google Shape;130;p57"/>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31" name="Google Shape;131;p57"/>
          <p:cNvSpPr/>
          <p:nvPr/>
        </p:nvSpPr>
        <p:spPr>
          <a:xfrm rot="2491995">
            <a:off x="8061861" y="3895420"/>
            <a:ext cx="2265111" cy="2165862"/>
          </a:xfrm>
          <a:custGeom>
            <a:rect b="b" l="l" r="r" t="t"/>
            <a:pathLst>
              <a:path extrusionOk="0" h="20404" w="21339">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1C5F6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 name="Google Shape;132;p57"/>
          <p:cNvSpPr txBox="1"/>
          <p:nvPr>
            <p:ph type="ctrTitle"/>
          </p:nvPr>
        </p:nvSpPr>
        <p:spPr>
          <a:xfrm>
            <a:off x="736646" y="373025"/>
            <a:ext cx="7672500" cy="577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800"/>
              <a:buNone/>
              <a:defRPr/>
            </a:lvl1pPr>
            <a:lvl2pPr lvl="1" algn="ctr">
              <a:lnSpc>
                <a:spcPct val="100000"/>
              </a:lnSpc>
              <a:spcBef>
                <a:spcPts val="0"/>
              </a:spcBef>
              <a:spcAft>
                <a:spcPts val="0"/>
              </a:spcAft>
              <a:buSzPts val="800"/>
              <a:buNone/>
              <a:defRPr sz="800"/>
            </a:lvl2pPr>
            <a:lvl3pPr lvl="2" algn="ctr">
              <a:lnSpc>
                <a:spcPct val="100000"/>
              </a:lnSpc>
              <a:spcBef>
                <a:spcPts val="0"/>
              </a:spcBef>
              <a:spcAft>
                <a:spcPts val="0"/>
              </a:spcAft>
              <a:buSzPts val="800"/>
              <a:buNone/>
              <a:defRPr sz="800"/>
            </a:lvl3pPr>
            <a:lvl4pPr lvl="3" algn="ctr">
              <a:lnSpc>
                <a:spcPct val="100000"/>
              </a:lnSpc>
              <a:spcBef>
                <a:spcPts val="0"/>
              </a:spcBef>
              <a:spcAft>
                <a:spcPts val="0"/>
              </a:spcAft>
              <a:buSzPts val="800"/>
              <a:buNone/>
              <a:defRPr sz="800"/>
            </a:lvl4pPr>
            <a:lvl5pPr lvl="4" algn="ctr">
              <a:lnSpc>
                <a:spcPct val="100000"/>
              </a:lnSpc>
              <a:spcBef>
                <a:spcPts val="0"/>
              </a:spcBef>
              <a:spcAft>
                <a:spcPts val="0"/>
              </a:spcAft>
              <a:buSzPts val="800"/>
              <a:buNone/>
              <a:defRPr sz="800"/>
            </a:lvl5pPr>
            <a:lvl6pPr lvl="5" algn="ctr">
              <a:lnSpc>
                <a:spcPct val="100000"/>
              </a:lnSpc>
              <a:spcBef>
                <a:spcPts val="0"/>
              </a:spcBef>
              <a:spcAft>
                <a:spcPts val="0"/>
              </a:spcAft>
              <a:buSzPts val="800"/>
              <a:buNone/>
              <a:defRPr sz="800"/>
            </a:lvl6pPr>
            <a:lvl7pPr lvl="6" algn="ctr">
              <a:lnSpc>
                <a:spcPct val="100000"/>
              </a:lnSpc>
              <a:spcBef>
                <a:spcPts val="0"/>
              </a:spcBef>
              <a:spcAft>
                <a:spcPts val="0"/>
              </a:spcAft>
              <a:buSzPts val="800"/>
              <a:buNone/>
              <a:defRPr sz="800"/>
            </a:lvl7pPr>
            <a:lvl8pPr lvl="7" algn="ctr">
              <a:lnSpc>
                <a:spcPct val="100000"/>
              </a:lnSpc>
              <a:spcBef>
                <a:spcPts val="0"/>
              </a:spcBef>
              <a:spcAft>
                <a:spcPts val="0"/>
              </a:spcAft>
              <a:buSzPts val="800"/>
              <a:buNone/>
              <a:defRPr sz="800"/>
            </a:lvl8pPr>
            <a:lvl9pPr lvl="8" algn="ctr">
              <a:lnSpc>
                <a:spcPct val="100000"/>
              </a:lnSpc>
              <a:spcBef>
                <a:spcPts val="0"/>
              </a:spcBef>
              <a:spcAft>
                <a:spcPts val="0"/>
              </a:spcAft>
              <a:buSzPts val="800"/>
              <a:buNone/>
              <a:defRPr sz="800"/>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212" name="Shape 1212"/>
        <p:cNvGrpSpPr/>
        <p:nvPr/>
      </p:nvGrpSpPr>
      <p:grpSpPr>
        <a:xfrm>
          <a:off x="0" y="0"/>
          <a:ext cx="0" cy="0"/>
          <a:chOff x="0" y="0"/>
          <a:chExt cx="0" cy="0"/>
        </a:xfrm>
      </p:grpSpPr>
      <p:pic>
        <p:nvPicPr>
          <p:cNvPr id="1213" name="Google Shape;1213;p75"/>
          <p:cNvPicPr preferRelativeResize="0"/>
          <p:nvPr/>
        </p:nvPicPr>
        <p:blipFill rotWithShape="1">
          <a:blip r:embed="rId2">
            <a:alphaModFix amt="74000"/>
          </a:blip>
          <a:srcRect b="0" l="0" r="0" t="0"/>
          <a:stretch/>
        </p:blipFill>
        <p:spPr>
          <a:xfrm flipH="1" rot="-10162003">
            <a:off x="301118" y="56641"/>
            <a:ext cx="2894871" cy="2593322"/>
          </a:xfrm>
          <a:prstGeom prst="rect">
            <a:avLst/>
          </a:prstGeom>
          <a:noFill/>
          <a:ln>
            <a:noFill/>
          </a:ln>
        </p:spPr>
      </p:pic>
      <p:pic>
        <p:nvPicPr>
          <p:cNvPr id="1214" name="Google Shape;1214;p75"/>
          <p:cNvPicPr preferRelativeResize="0"/>
          <p:nvPr/>
        </p:nvPicPr>
        <p:blipFill rotWithShape="1">
          <a:blip r:embed="rId3">
            <a:alphaModFix amt="33000"/>
          </a:blip>
          <a:srcRect b="0" l="0" r="0" t="0"/>
          <a:stretch/>
        </p:blipFill>
        <p:spPr>
          <a:xfrm flipH="1" rot="10800000">
            <a:off x="2309117" y="4"/>
            <a:ext cx="6114874" cy="5143500"/>
          </a:xfrm>
          <a:prstGeom prst="rect">
            <a:avLst/>
          </a:prstGeom>
          <a:noFill/>
          <a:ln>
            <a:noFill/>
          </a:ln>
        </p:spPr>
      </p:pic>
      <p:pic>
        <p:nvPicPr>
          <p:cNvPr id="1215" name="Google Shape;1215;p75"/>
          <p:cNvPicPr preferRelativeResize="0"/>
          <p:nvPr/>
        </p:nvPicPr>
        <p:blipFill rotWithShape="1">
          <a:blip r:embed="rId4">
            <a:alphaModFix amt="58000"/>
          </a:blip>
          <a:srcRect b="0" l="0" r="0" t="0"/>
          <a:stretch/>
        </p:blipFill>
        <p:spPr>
          <a:xfrm rot="-8962532">
            <a:off x="7553885" y="2352524"/>
            <a:ext cx="1462806" cy="3509154"/>
          </a:xfrm>
          <a:prstGeom prst="rect">
            <a:avLst/>
          </a:prstGeom>
          <a:noFill/>
          <a:ln>
            <a:noFill/>
          </a:ln>
        </p:spPr>
      </p:pic>
      <p:pic>
        <p:nvPicPr>
          <p:cNvPr id="1216" name="Google Shape;1216;p75"/>
          <p:cNvPicPr preferRelativeResize="0"/>
          <p:nvPr/>
        </p:nvPicPr>
        <p:blipFill rotWithShape="1">
          <a:blip r:embed="rId5">
            <a:alphaModFix amt="62000"/>
          </a:blip>
          <a:srcRect b="0" l="0" r="0" t="0"/>
          <a:stretch/>
        </p:blipFill>
        <p:spPr>
          <a:xfrm flipH="1" rot="-10162003">
            <a:off x="-1091107" y="-1133759"/>
            <a:ext cx="2894871" cy="2593322"/>
          </a:xfrm>
          <a:prstGeom prst="rect">
            <a:avLst/>
          </a:prstGeom>
          <a:noFill/>
          <a:ln>
            <a:noFill/>
          </a:ln>
        </p:spPr>
      </p:pic>
      <p:sp>
        <p:nvSpPr>
          <p:cNvPr id="1217" name="Google Shape;1217;p75"/>
          <p:cNvSpPr/>
          <p:nvPr/>
        </p:nvSpPr>
        <p:spPr>
          <a:xfrm rot="-6681487">
            <a:off x="8044372" y="2590906"/>
            <a:ext cx="2265023" cy="2165778"/>
          </a:xfrm>
          <a:custGeom>
            <a:rect b="b" l="l" r="r" t="t"/>
            <a:pathLst>
              <a:path extrusionOk="0" h="20404" w="21339">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218" name="Google Shape;1218;p75"/>
          <p:cNvGrpSpPr/>
          <p:nvPr/>
        </p:nvGrpSpPr>
        <p:grpSpPr>
          <a:xfrm rot="8100046">
            <a:off x="-12030" y="3450660"/>
            <a:ext cx="1344367" cy="1995327"/>
            <a:chOff x="272875" y="1527563"/>
            <a:chExt cx="255950" cy="455000"/>
          </a:xfrm>
        </p:grpSpPr>
        <p:sp>
          <p:nvSpPr>
            <p:cNvPr id="1219" name="Google Shape;1219;p75"/>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0" name="Google Shape;1220;p75"/>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1" name="Google Shape;1221;p75"/>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2" name="Google Shape;1222;p75"/>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3" name="Google Shape;1223;p75"/>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4" name="Google Shape;1224;p75"/>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5" name="Google Shape;1225;p75"/>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6" name="Google Shape;1226;p75"/>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7" name="Google Shape;1227;p75"/>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8" name="Google Shape;1228;p75"/>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9" name="Google Shape;1229;p75"/>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0" name="Google Shape;1230;p75"/>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1" name="Google Shape;1231;p75"/>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2" name="Google Shape;1232;p75"/>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3" name="Google Shape;1233;p75"/>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4" name="Google Shape;1234;p75"/>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5" name="Google Shape;1235;p75"/>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6" name="Google Shape;1236;p75"/>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7" name="Google Shape;1237;p75"/>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8" name="Google Shape;1238;p75"/>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9" name="Google Shape;1239;p75"/>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0" name="Google Shape;1240;p75"/>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1" name="Google Shape;1241;p75"/>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2" name="Google Shape;1242;p75"/>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3" name="Google Shape;1243;p75"/>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4" name="Google Shape;1244;p75"/>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5" name="Google Shape;1245;p75"/>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6" name="Google Shape;1246;p75"/>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7" name="Google Shape;1247;p75"/>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8" name="Google Shape;1248;p75"/>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9" name="Google Shape;1249;p75"/>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0" name="Google Shape;1250;p75"/>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1" name="Google Shape;1251;p75"/>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2" name="Google Shape;1252;p75"/>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3" name="Google Shape;1253;p75"/>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54" name="Google Shape;1254;p75"/>
          <p:cNvGrpSpPr/>
          <p:nvPr/>
        </p:nvGrpSpPr>
        <p:grpSpPr>
          <a:xfrm rot="-987768">
            <a:off x="7751817" y="-266278"/>
            <a:ext cx="1344359" cy="1995308"/>
            <a:chOff x="272875" y="1527563"/>
            <a:chExt cx="255950" cy="455000"/>
          </a:xfrm>
        </p:grpSpPr>
        <p:sp>
          <p:nvSpPr>
            <p:cNvPr id="1255" name="Google Shape;1255;p75"/>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6" name="Google Shape;1256;p75"/>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7" name="Google Shape;1257;p75"/>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8" name="Google Shape;1258;p75"/>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9" name="Google Shape;1259;p75"/>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0" name="Google Shape;1260;p75"/>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1" name="Google Shape;1261;p75"/>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2" name="Google Shape;1262;p75"/>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3" name="Google Shape;1263;p75"/>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4" name="Google Shape;1264;p75"/>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5" name="Google Shape;1265;p75"/>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6" name="Google Shape;1266;p75"/>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7" name="Google Shape;1267;p75"/>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8" name="Google Shape;1268;p75"/>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9" name="Google Shape;1269;p75"/>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0" name="Google Shape;1270;p75"/>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1" name="Google Shape;1271;p75"/>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2" name="Google Shape;1272;p75"/>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3" name="Google Shape;1273;p75"/>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4" name="Google Shape;1274;p75"/>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5" name="Google Shape;1275;p75"/>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6" name="Google Shape;1276;p75"/>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7" name="Google Shape;1277;p75"/>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8" name="Google Shape;1278;p75"/>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9" name="Google Shape;1279;p75"/>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0" name="Google Shape;1280;p75"/>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1" name="Google Shape;1281;p75"/>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2" name="Google Shape;1282;p75"/>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3" name="Google Shape;1283;p75"/>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4" name="Google Shape;1284;p75"/>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5" name="Google Shape;1285;p75"/>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6" name="Google Shape;1286;p75"/>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7" name="Google Shape;1287;p75"/>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8" name="Google Shape;1288;p75"/>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9" name="Google Shape;1289;p75"/>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290" name="Google Shape;1290;p75"/>
          <p:cNvPicPr preferRelativeResize="0"/>
          <p:nvPr/>
        </p:nvPicPr>
        <p:blipFill rotWithShape="1">
          <a:blip r:embed="rId6">
            <a:alphaModFix amt="62000"/>
          </a:blip>
          <a:srcRect b="0" l="0" r="0" t="0"/>
          <a:stretch/>
        </p:blipFill>
        <p:spPr>
          <a:xfrm rot="5400000">
            <a:off x="1054424" y="-334421"/>
            <a:ext cx="4474637" cy="5143502"/>
          </a:xfrm>
          <a:prstGeom prst="rect">
            <a:avLst/>
          </a:prstGeom>
          <a:noFill/>
          <a:ln>
            <a:noFill/>
          </a:ln>
        </p:spPr>
      </p:pic>
      <p:sp>
        <p:nvSpPr>
          <p:cNvPr id="1291" name="Google Shape;1291;p75"/>
          <p:cNvSpPr txBox="1"/>
          <p:nvPr>
            <p:ph type="title"/>
          </p:nvPr>
        </p:nvSpPr>
        <p:spPr>
          <a:xfrm>
            <a:off x="1388100" y="1307100"/>
            <a:ext cx="6367800" cy="2529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4800"/>
              <a:buNone/>
              <a:defRPr sz="60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1292" name="Google Shape;1292;p75"/>
          <p:cNvSpPr/>
          <p:nvPr/>
        </p:nvSpPr>
        <p:spPr>
          <a:xfrm flipH="1" rot="231922">
            <a:off x="-1189243" y="-3465582"/>
            <a:ext cx="4623938" cy="7256951"/>
          </a:xfrm>
          <a:custGeom>
            <a:rect b="b" l="l" r="r" t="t"/>
            <a:pathLst>
              <a:path extrusionOk="0" h="94461" w="55812">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1C5F6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
  <p:cSld name="BLANK_1_1_1_2_1_1">
    <p:spTree>
      <p:nvGrpSpPr>
        <p:cNvPr id="1293" name="Shape 1293"/>
        <p:cNvGrpSpPr/>
        <p:nvPr/>
      </p:nvGrpSpPr>
      <p:grpSpPr>
        <a:xfrm>
          <a:off x="0" y="0"/>
          <a:ext cx="0" cy="0"/>
          <a:chOff x="0" y="0"/>
          <a:chExt cx="0" cy="0"/>
        </a:xfrm>
      </p:grpSpPr>
      <p:pic>
        <p:nvPicPr>
          <p:cNvPr id="1294" name="Google Shape;1294;p76"/>
          <p:cNvPicPr preferRelativeResize="0"/>
          <p:nvPr/>
        </p:nvPicPr>
        <p:blipFill rotWithShape="1">
          <a:blip r:embed="rId2">
            <a:alphaModFix amt="66000"/>
          </a:blip>
          <a:srcRect b="0" l="0" r="0" t="0"/>
          <a:stretch/>
        </p:blipFill>
        <p:spPr>
          <a:xfrm flipH="1" rot="-2343514">
            <a:off x="-1156226" y="-1467160"/>
            <a:ext cx="3297389" cy="2276638"/>
          </a:xfrm>
          <a:prstGeom prst="rect">
            <a:avLst/>
          </a:prstGeom>
          <a:noFill/>
          <a:ln>
            <a:noFill/>
          </a:ln>
        </p:spPr>
      </p:pic>
      <p:pic>
        <p:nvPicPr>
          <p:cNvPr id="1295" name="Google Shape;1295;p76"/>
          <p:cNvPicPr preferRelativeResize="0"/>
          <p:nvPr/>
        </p:nvPicPr>
        <p:blipFill rotWithShape="1">
          <a:blip r:embed="rId3">
            <a:alphaModFix amt="74000"/>
          </a:blip>
          <a:srcRect b="0" l="0" r="0" t="0"/>
          <a:stretch/>
        </p:blipFill>
        <p:spPr>
          <a:xfrm flipH="1" rot="-10162003">
            <a:off x="-1091107" y="-1133759"/>
            <a:ext cx="2894871" cy="2593322"/>
          </a:xfrm>
          <a:prstGeom prst="rect">
            <a:avLst/>
          </a:prstGeom>
          <a:noFill/>
          <a:ln>
            <a:noFill/>
          </a:ln>
        </p:spPr>
      </p:pic>
      <p:grpSp>
        <p:nvGrpSpPr>
          <p:cNvPr id="1296" name="Google Shape;1296;p76"/>
          <p:cNvGrpSpPr/>
          <p:nvPr/>
        </p:nvGrpSpPr>
        <p:grpSpPr>
          <a:xfrm rot="-8099954">
            <a:off x="25750" y="-768876"/>
            <a:ext cx="1344367" cy="1995327"/>
            <a:chOff x="272875" y="1527563"/>
            <a:chExt cx="255950" cy="455000"/>
          </a:xfrm>
        </p:grpSpPr>
        <p:sp>
          <p:nvSpPr>
            <p:cNvPr id="1297" name="Google Shape;1297;p76"/>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8" name="Google Shape;1298;p76"/>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9" name="Google Shape;1299;p76"/>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0" name="Google Shape;1300;p76"/>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1" name="Google Shape;1301;p76"/>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2" name="Google Shape;1302;p76"/>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3" name="Google Shape;1303;p76"/>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4" name="Google Shape;1304;p76"/>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5" name="Google Shape;1305;p76"/>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6" name="Google Shape;1306;p76"/>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7" name="Google Shape;1307;p76"/>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8" name="Google Shape;1308;p76"/>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9" name="Google Shape;1309;p76"/>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0" name="Google Shape;1310;p76"/>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1" name="Google Shape;1311;p76"/>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2" name="Google Shape;1312;p76"/>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3" name="Google Shape;1313;p76"/>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4" name="Google Shape;1314;p76"/>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5" name="Google Shape;1315;p76"/>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6" name="Google Shape;1316;p76"/>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7" name="Google Shape;1317;p76"/>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8" name="Google Shape;1318;p76"/>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9" name="Google Shape;1319;p76"/>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0" name="Google Shape;1320;p76"/>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1" name="Google Shape;1321;p76"/>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2" name="Google Shape;1322;p76"/>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3" name="Google Shape;1323;p76"/>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4" name="Google Shape;1324;p76"/>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5" name="Google Shape;1325;p76"/>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6" name="Google Shape;1326;p76"/>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7" name="Google Shape;1327;p76"/>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8" name="Google Shape;1328;p76"/>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9" name="Google Shape;1329;p76"/>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0" name="Google Shape;1330;p76"/>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1" name="Google Shape;1331;p76"/>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332" name="Google Shape;1332;p76"/>
          <p:cNvPicPr preferRelativeResize="0"/>
          <p:nvPr/>
        </p:nvPicPr>
        <p:blipFill rotWithShape="1">
          <a:blip r:embed="rId3">
            <a:alphaModFix amt="74000"/>
          </a:blip>
          <a:srcRect b="0" l="0" r="0" t="0"/>
          <a:stretch/>
        </p:blipFill>
        <p:spPr>
          <a:xfrm flipH="1" rot="-6814727">
            <a:off x="7454267" y="-1182806"/>
            <a:ext cx="2894871" cy="2593322"/>
          </a:xfrm>
          <a:prstGeom prst="rect">
            <a:avLst/>
          </a:prstGeom>
          <a:noFill/>
          <a:ln>
            <a:noFill/>
          </a:ln>
        </p:spPr>
      </p:pic>
      <p:pic>
        <p:nvPicPr>
          <p:cNvPr id="1333" name="Google Shape;1333;p76"/>
          <p:cNvPicPr preferRelativeResize="0"/>
          <p:nvPr/>
        </p:nvPicPr>
        <p:blipFill rotWithShape="1">
          <a:blip r:embed="rId4">
            <a:alphaModFix amt="76000"/>
          </a:blip>
          <a:srcRect b="0" l="0" r="0" t="0"/>
          <a:stretch/>
        </p:blipFill>
        <p:spPr>
          <a:xfrm rot="-1136126">
            <a:off x="4365128" y="4231553"/>
            <a:ext cx="7605805" cy="2832382"/>
          </a:xfrm>
          <a:prstGeom prst="rect">
            <a:avLst/>
          </a:prstGeom>
          <a:noFill/>
          <a:ln>
            <a:noFill/>
          </a:ln>
        </p:spPr>
      </p:pic>
      <p:grpSp>
        <p:nvGrpSpPr>
          <p:cNvPr id="1334" name="Google Shape;1334;p76"/>
          <p:cNvGrpSpPr/>
          <p:nvPr/>
        </p:nvGrpSpPr>
        <p:grpSpPr>
          <a:xfrm rot="3618644">
            <a:off x="7686877" y="3841497"/>
            <a:ext cx="1344356" cy="2469645"/>
            <a:chOff x="272875" y="1419395"/>
            <a:chExt cx="255950" cy="563168"/>
          </a:xfrm>
        </p:grpSpPr>
        <p:sp>
          <p:nvSpPr>
            <p:cNvPr id="1335" name="Google Shape;1335;p76"/>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6" name="Google Shape;1336;p76"/>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7" name="Google Shape;1337;p76"/>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8" name="Google Shape;1338;p76"/>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9" name="Google Shape;1339;p76"/>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0" name="Google Shape;1340;p76"/>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1" name="Google Shape;1341;p76"/>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2" name="Google Shape;1342;p76"/>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3" name="Google Shape;1343;p76"/>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4" name="Google Shape;1344;p76"/>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5" name="Google Shape;1345;p76"/>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6" name="Google Shape;1346;p76"/>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7" name="Google Shape;1347;p76"/>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8" name="Google Shape;1348;p76"/>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9" name="Google Shape;1349;p76"/>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0" name="Google Shape;1350;p76"/>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1" name="Google Shape;1351;p76"/>
            <p:cNvSpPr/>
            <p:nvPr/>
          </p:nvSpPr>
          <p:spPr>
            <a:xfrm>
              <a:off x="369050" y="1615955"/>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2" name="Google Shape;1352;p76"/>
            <p:cNvSpPr/>
            <p:nvPr/>
          </p:nvSpPr>
          <p:spPr>
            <a:xfrm>
              <a:off x="490635" y="1582215"/>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3" name="Google Shape;1353;p76"/>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4" name="Google Shape;1354;p76"/>
            <p:cNvSpPr/>
            <p:nvPr/>
          </p:nvSpPr>
          <p:spPr>
            <a:xfrm>
              <a:off x="438343" y="1487068"/>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5" name="Google Shape;1355;p76"/>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6" name="Google Shape;1356;p76"/>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7" name="Google Shape;1357;p76"/>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8" name="Google Shape;1358;p76"/>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9" name="Google Shape;1359;p76"/>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0" name="Google Shape;1360;p76"/>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1" name="Google Shape;1361;p76"/>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2" name="Google Shape;1362;p76"/>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3" name="Google Shape;1363;p76"/>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4" name="Google Shape;1364;p76"/>
            <p:cNvSpPr/>
            <p:nvPr/>
          </p:nvSpPr>
          <p:spPr>
            <a:xfrm>
              <a:off x="360075" y="195388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5" name="Google Shape;1365;p76"/>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6" name="Google Shape;1366;p76"/>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7" name="Google Shape;1367;p76"/>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8" name="Google Shape;1368;p76"/>
            <p:cNvSpPr/>
            <p:nvPr/>
          </p:nvSpPr>
          <p:spPr>
            <a:xfrm>
              <a:off x="394558" y="1560904"/>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9" name="Google Shape;1369;p76"/>
            <p:cNvSpPr/>
            <p:nvPr/>
          </p:nvSpPr>
          <p:spPr>
            <a:xfrm>
              <a:off x="418850" y="1419395"/>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370" name="Google Shape;1370;p76"/>
          <p:cNvSpPr txBox="1"/>
          <p:nvPr>
            <p:ph type="title"/>
          </p:nvPr>
        </p:nvSpPr>
        <p:spPr>
          <a:xfrm>
            <a:off x="730325" y="3530302"/>
            <a:ext cx="2336400" cy="467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400"/>
              <a:buNone/>
              <a:defRPr sz="18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1371" name="Google Shape;1371;p76"/>
          <p:cNvSpPr txBox="1"/>
          <p:nvPr>
            <p:ph idx="1" type="subTitle"/>
          </p:nvPr>
        </p:nvSpPr>
        <p:spPr>
          <a:xfrm>
            <a:off x="730325" y="3915850"/>
            <a:ext cx="2336400" cy="767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1372" name="Google Shape;1372;p76"/>
          <p:cNvSpPr txBox="1"/>
          <p:nvPr>
            <p:ph idx="2" type="title"/>
          </p:nvPr>
        </p:nvSpPr>
        <p:spPr>
          <a:xfrm>
            <a:off x="3405326" y="3530302"/>
            <a:ext cx="2336400" cy="467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400"/>
              <a:buNone/>
              <a:defRPr sz="18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1373" name="Google Shape;1373;p76"/>
          <p:cNvSpPr txBox="1"/>
          <p:nvPr>
            <p:ph idx="3" type="subTitle"/>
          </p:nvPr>
        </p:nvSpPr>
        <p:spPr>
          <a:xfrm>
            <a:off x="3405326" y="3915850"/>
            <a:ext cx="2336400" cy="767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1374" name="Google Shape;1374;p76"/>
          <p:cNvSpPr txBox="1"/>
          <p:nvPr>
            <p:ph idx="4" type="title"/>
          </p:nvPr>
        </p:nvSpPr>
        <p:spPr>
          <a:xfrm>
            <a:off x="6076283" y="3530302"/>
            <a:ext cx="2336400" cy="467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400"/>
              <a:buNone/>
              <a:defRPr sz="18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1375" name="Google Shape;1375;p76"/>
          <p:cNvSpPr txBox="1"/>
          <p:nvPr>
            <p:ph idx="5" type="subTitle"/>
          </p:nvPr>
        </p:nvSpPr>
        <p:spPr>
          <a:xfrm>
            <a:off x="6076283" y="3915850"/>
            <a:ext cx="2336400" cy="767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1376" name="Google Shape;1376;p76"/>
          <p:cNvSpPr txBox="1"/>
          <p:nvPr>
            <p:ph idx="6" type="ctrTitle"/>
          </p:nvPr>
        </p:nvSpPr>
        <p:spPr>
          <a:xfrm>
            <a:off x="736646" y="373025"/>
            <a:ext cx="7672500" cy="577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800"/>
              <a:buNone/>
              <a:defRPr/>
            </a:lvl1pPr>
            <a:lvl2pPr lvl="1" algn="ctr">
              <a:lnSpc>
                <a:spcPct val="100000"/>
              </a:lnSpc>
              <a:spcBef>
                <a:spcPts val="0"/>
              </a:spcBef>
              <a:spcAft>
                <a:spcPts val="0"/>
              </a:spcAft>
              <a:buSzPts val="800"/>
              <a:buNone/>
              <a:defRPr sz="800"/>
            </a:lvl2pPr>
            <a:lvl3pPr lvl="2" algn="ctr">
              <a:lnSpc>
                <a:spcPct val="100000"/>
              </a:lnSpc>
              <a:spcBef>
                <a:spcPts val="0"/>
              </a:spcBef>
              <a:spcAft>
                <a:spcPts val="0"/>
              </a:spcAft>
              <a:buSzPts val="800"/>
              <a:buNone/>
              <a:defRPr sz="800"/>
            </a:lvl3pPr>
            <a:lvl4pPr lvl="3" algn="ctr">
              <a:lnSpc>
                <a:spcPct val="100000"/>
              </a:lnSpc>
              <a:spcBef>
                <a:spcPts val="0"/>
              </a:spcBef>
              <a:spcAft>
                <a:spcPts val="0"/>
              </a:spcAft>
              <a:buSzPts val="800"/>
              <a:buNone/>
              <a:defRPr sz="800"/>
            </a:lvl4pPr>
            <a:lvl5pPr lvl="4" algn="ctr">
              <a:lnSpc>
                <a:spcPct val="100000"/>
              </a:lnSpc>
              <a:spcBef>
                <a:spcPts val="0"/>
              </a:spcBef>
              <a:spcAft>
                <a:spcPts val="0"/>
              </a:spcAft>
              <a:buSzPts val="800"/>
              <a:buNone/>
              <a:defRPr sz="800"/>
            </a:lvl5pPr>
            <a:lvl6pPr lvl="5" algn="ctr">
              <a:lnSpc>
                <a:spcPct val="100000"/>
              </a:lnSpc>
              <a:spcBef>
                <a:spcPts val="0"/>
              </a:spcBef>
              <a:spcAft>
                <a:spcPts val="0"/>
              </a:spcAft>
              <a:buSzPts val="800"/>
              <a:buNone/>
              <a:defRPr sz="800"/>
            </a:lvl6pPr>
            <a:lvl7pPr lvl="6" algn="ctr">
              <a:lnSpc>
                <a:spcPct val="100000"/>
              </a:lnSpc>
              <a:spcBef>
                <a:spcPts val="0"/>
              </a:spcBef>
              <a:spcAft>
                <a:spcPts val="0"/>
              </a:spcAft>
              <a:buSzPts val="800"/>
              <a:buNone/>
              <a:defRPr sz="800"/>
            </a:lvl7pPr>
            <a:lvl8pPr lvl="7" algn="ctr">
              <a:lnSpc>
                <a:spcPct val="100000"/>
              </a:lnSpc>
              <a:spcBef>
                <a:spcPts val="0"/>
              </a:spcBef>
              <a:spcAft>
                <a:spcPts val="0"/>
              </a:spcAft>
              <a:buSzPts val="800"/>
              <a:buNone/>
              <a:defRPr sz="800"/>
            </a:lvl8pPr>
            <a:lvl9pPr lvl="8" algn="ctr">
              <a:lnSpc>
                <a:spcPct val="100000"/>
              </a:lnSpc>
              <a:spcBef>
                <a:spcPts val="0"/>
              </a:spcBef>
              <a:spcAft>
                <a:spcPts val="0"/>
              </a:spcAft>
              <a:buSzPts val="800"/>
              <a:buNone/>
              <a:defRPr sz="800"/>
            </a:lvl9pPr>
          </a:lstStyle>
          <a:p/>
        </p:txBody>
      </p:sp>
      <p:sp>
        <p:nvSpPr>
          <p:cNvPr id="1377" name="Google Shape;1377;p76"/>
          <p:cNvSpPr txBox="1"/>
          <p:nvPr>
            <p:ph idx="7" type="title"/>
          </p:nvPr>
        </p:nvSpPr>
        <p:spPr>
          <a:xfrm>
            <a:off x="730325" y="1813595"/>
            <a:ext cx="2336400" cy="467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400"/>
              <a:buNone/>
              <a:defRPr sz="18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1378" name="Google Shape;1378;p76"/>
          <p:cNvSpPr txBox="1"/>
          <p:nvPr>
            <p:ph idx="8" type="subTitle"/>
          </p:nvPr>
        </p:nvSpPr>
        <p:spPr>
          <a:xfrm>
            <a:off x="730325" y="2195913"/>
            <a:ext cx="2336400" cy="767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1379" name="Google Shape;1379;p76"/>
          <p:cNvSpPr txBox="1"/>
          <p:nvPr>
            <p:ph idx="9" type="title"/>
          </p:nvPr>
        </p:nvSpPr>
        <p:spPr>
          <a:xfrm>
            <a:off x="3405326" y="1813595"/>
            <a:ext cx="2336400" cy="467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400"/>
              <a:buNone/>
              <a:defRPr sz="18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1380" name="Google Shape;1380;p76"/>
          <p:cNvSpPr txBox="1"/>
          <p:nvPr>
            <p:ph idx="13" type="subTitle"/>
          </p:nvPr>
        </p:nvSpPr>
        <p:spPr>
          <a:xfrm>
            <a:off x="3405326" y="2195913"/>
            <a:ext cx="2336400" cy="767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1381" name="Google Shape;1381;p76"/>
          <p:cNvSpPr txBox="1"/>
          <p:nvPr>
            <p:ph idx="14" type="title"/>
          </p:nvPr>
        </p:nvSpPr>
        <p:spPr>
          <a:xfrm>
            <a:off x="6076283" y="1813595"/>
            <a:ext cx="2336400" cy="467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400"/>
              <a:buNone/>
              <a:defRPr sz="18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1382" name="Google Shape;1382;p76"/>
          <p:cNvSpPr txBox="1"/>
          <p:nvPr>
            <p:ph idx="15" type="subTitle"/>
          </p:nvPr>
        </p:nvSpPr>
        <p:spPr>
          <a:xfrm>
            <a:off x="6076283" y="2195913"/>
            <a:ext cx="2336400" cy="767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383" name="Shape 1383"/>
        <p:cNvGrpSpPr/>
        <p:nvPr/>
      </p:nvGrpSpPr>
      <p:grpSpPr>
        <a:xfrm>
          <a:off x="0" y="0"/>
          <a:ext cx="0" cy="0"/>
          <a:chOff x="0" y="0"/>
          <a:chExt cx="0" cy="0"/>
        </a:xfrm>
      </p:grpSpPr>
      <p:pic>
        <p:nvPicPr>
          <p:cNvPr id="1384" name="Google Shape;1384;p77"/>
          <p:cNvPicPr preferRelativeResize="0"/>
          <p:nvPr/>
        </p:nvPicPr>
        <p:blipFill rotWithShape="1">
          <a:blip r:embed="rId2">
            <a:alphaModFix amt="66000"/>
          </a:blip>
          <a:srcRect b="0" l="0" r="0" t="0"/>
          <a:stretch/>
        </p:blipFill>
        <p:spPr>
          <a:xfrm flipH="1" rot="8456486">
            <a:off x="4213816" y="1684455"/>
            <a:ext cx="3297389" cy="2276638"/>
          </a:xfrm>
          <a:prstGeom prst="rect">
            <a:avLst/>
          </a:prstGeom>
          <a:noFill/>
          <a:ln>
            <a:noFill/>
          </a:ln>
        </p:spPr>
      </p:pic>
      <p:pic>
        <p:nvPicPr>
          <p:cNvPr id="1385" name="Google Shape;1385;p77"/>
          <p:cNvPicPr preferRelativeResize="0"/>
          <p:nvPr/>
        </p:nvPicPr>
        <p:blipFill rotWithShape="1">
          <a:blip r:embed="rId3">
            <a:alphaModFix amt="74000"/>
          </a:blip>
          <a:srcRect b="0" l="0" r="0" t="0"/>
          <a:stretch/>
        </p:blipFill>
        <p:spPr>
          <a:xfrm flipH="1" rot="-5809801">
            <a:off x="2079893" y="1275092"/>
            <a:ext cx="2894870" cy="2593321"/>
          </a:xfrm>
          <a:prstGeom prst="rect">
            <a:avLst/>
          </a:prstGeom>
          <a:noFill/>
          <a:ln>
            <a:noFill/>
          </a:ln>
        </p:spPr>
      </p:pic>
      <p:pic>
        <p:nvPicPr>
          <p:cNvPr id="1386" name="Google Shape;1386;p77"/>
          <p:cNvPicPr preferRelativeResize="0"/>
          <p:nvPr/>
        </p:nvPicPr>
        <p:blipFill rotWithShape="1">
          <a:blip r:embed="rId4">
            <a:alphaModFix amt="76000"/>
          </a:blip>
          <a:srcRect b="0" l="0" r="0" t="0"/>
          <a:stretch/>
        </p:blipFill>
        <p:spPr>
          <a:xfrm rot="9663874">
            <a:off x="-831963" y="211855"/>
            <a:ext cx="9577978" cy="3566814"/>
          </a:xfrm>
          <a:prstGeom prst="rect">
            <a:avLst/>
          </a:prstGeom>
          <a:noFill/>
          <a:ln>
            <a:noFill/>
          </a:ln>
        </p:spPr>
      </p:pic>
      <p:sp>
        <p:nvSpPr>
          <p:cNvPr id="1387" name="Google Shape;1387;p77"/>
          <p:cNvSpPr txBox="1"/>
          <p:nvPr>
            <p:ph hasCustomPrompt="1" type="title"/>
          </p:nvPr>
        </p:nvSpPr>
        <p:spPr>
          <a:xfrm>
            <a:off x="1284000" y="1558475"/>
            <a:ext cx="6576000" cy="15111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9600"/>
              <a:buNone/>
              <a:defRPr sz="9600"/>
            </a:lvl1pPr>
            <a:lvl2pPr lvl="1" algn="ctr">
              <a:lnSpc>
                <a:spcPct val="100000"/>
              </a:lnSpc>
              <a:spcBef>
                <a:spcPts val="0"/>
              </a:spcBef>
              <a:spcAft>
                <a:spcPts val="0"/>
              </a:spcAft>
              <a:buSzPts val="9600"/>
              <a:buNone/>
              <a:defRPr sz="9600"/>
            </a:lvl2pPr>
            <a:lvl3pPr lvl="2" algn="ctr">
              <a:lnSpc>
                <a:spcPct val="100000"/>
              </a:lnSpc>
              <a:spcBef>
                <a:spcPts val="0"/>
              </a:spcBef>
              <a:spcAft>
                <a:spcPts val="0"/>
              </a:spcAft>
              <a:buSzPts val="9600"/>
              <a:buNone/>
              <a:defRPr sz="9600"/>
            </a:lvl3pPr>
            <a:lvl4pPr lvl="3" algn="ctr">
              <a:lnSpc>
                <a:spcPct val="100000"/>
              </a:lnSpc>
              <a:spcBef>
                <a:spcPts val="0"/>
              </a:spcBef>
              <a:spcAft>
                <a:spcPts val="0"/>
              </a:spcAft>
              <a:buSzPts val="9600"/>
              <a:buNone/>
              <a:defRPr sz="9600"/>
            </a:lvl4pPr>
            <a:lvl5pPr lvl="4" algn="ctr">
              <a:lnSpc>
                <a:spcPct val="100000"/>
              </a:lnSpc>
              <a:spcBef>
                <a:spcPts val="0"/>
              </a:spcBef>
              <a:spcAft>
                <a:spcPts val="0"/>
              </a:spcAft>
              <a:buSzPts val="9600"/>
              <a:buNone/>
              <a:defRPr sz="9600"/>
            </a:lvl5pPr>
            <a:lvl6pPr lvl="5" algn="ctr">
              <a:lnSpc>
                <a:spcPct val="100000"/>
              </a:lnSpc>
              <a:spcBef>
                <a:spcPts val="0"/>
              </a:spcBef>
              <a:spcAft>
                <a:spcPts val="0"/>
              </a:spcAft>
              <a:buSzPts val="9600"/>
              <a:buNone/>
              <a:defRPr sz="9600"/>
            </a:lvl6pPr>
            <a:lvl7pPr lvl="6" algn="ctr">
              <a:lnSpc>
                <a:spcPct val="100000"/>
              </a:lnSpc>
              <a:spcBef>
                <a:spcPts val="0"/>
              </a:spcBef>
              <a:spcAft>
                <a:spcPts val="0"/>
              </a:spcAft>
              <a:buSzPts val="9600"/>
              <a:buNone/>
              <a:defRPr sz="9600"/>
            </a:lvl7pPr>
            <a:lvl8pPr lvl="7" algn="ctr">
              <a:lnSpc>
                <a:spcPct val="100000"/>
              </a:lnSpc>
              <a:spcBef>
                <a:spcPts val="0"/>
              </a:spcBef>
              <a:spcAft>
                <a:spcPts val="0"/>
              </a:spcAft>
              <a:buSzPts val="9600"/>
              <a:buNone/>
              <a:defRPr sz="9600"/>
            </a:lvl8pPr>
            <a:lvl9pPr lvl="8" algn="ctr">
              <a:lnSpc>
                <a:spcPct val="100000"/>
              </a:lnSpc>
              <a:spcBef>
                <a:spcPts val="0"/>
              </a:spcBef>
              <a:spcAft>
                <a:spcPts val="0"/>
              </a:spcAft>
              <a:buSzPts val="9600"/>
              <a:buNone/>
              <a:defRPr sz="9600"/>
            </a:lvl9pPr>
          </a:lstStyle>
          <a:p>
            <a:r>
              <a:t>xx%</a:t>
            </a:r>
          </a:p>
        </p:txBody>
      </p:sp>
      <p:sp>
        <p:nvSpPr>
          <p:cNvPr id="1388" name="Google Shape;1388;p77"/>
          <p:cNvSpPr txBox="1"/>
          <p:nvPr>
            <p:ph idx="1" type="subTitle"/>
          </p:nvPr>
        </p:nvSpPr>
        <p:spPr>
          <a:xfrm>
            <a:off x="1284000" y="3069625"/>
            <a:ext cx="6576000" cy="713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sz="1900"/>
            </a:lvl1pPr>
            <a:lvl2pPr lvl="1" algn="ctr">
              <a:lnSpc>
                <a:spcPct val="100000"/>
              </a:lnSpc>
              <a:spcBef>
                <a:spcPts val="0"/>
              </a:spcBef>
              <a:spcAft>
                <a:spcPts val="0"/>
              </a:spcAft>
              <a:buSzPts val="1600"/>
              <a:buNone/>
              <a:defRPr sz="1600"/>
            </a:lvl2pPr>
            <a:lvl3pPr lvl="2" algn="ctr">
              <a:lnSpc>
                <a:spcPct val="100000"/>
              </a:lnSpc>
              <a:spcBef>
                <a:spcPts val="1600"/>
              </a:spcBef>
              <a:spcAft>
                <a:spcPts val="0"/>
              </a:spcAft>
              <a:buSzPts val="1600"/>
              <a:buNone/>
              <a:defRPr sz="1600"/>
            </a:lvl3pPr>
            <a:lvl4pPr lvl="3" algn="ctr">
              <a:lnSpc>
                <a:spcPct val="100000"/>
              </a:lnSpc>
              <a:spcBef>
                <a:spcPts val="1600"/>
              </a:spcBef>
              <a:spcAft>
                <a:spcPts val="0"/>
              </a:spcAft>
              <a:buSzPts val="1600"/>
              <a:buNone/>
              <a:defRPr sz="1600"/>
            </a:lvl4pPr>
            <a:lvl5pPr lvl="4" algn="ctr">
              <a:lnSpc>
                <a:spcPct val="100000"/>
              </a:lnSpc>
              <a:spcBef>
                <a:spcPts val="1600"/>
              </a:spcBef>
              <a:spcAft>
                <a:spcPts val="0"/>
              </a:spcAft>
              <a:buSzPts val="1600"/>
              <a:buNone/>
              <a:defRPr sz="1600"/>
            </a:lvl5pPr>
            <a:lvl6pPr lvl="5" algn="ctr">
              <a:lnSpc>
                <a:spcPct val="100000"/>
              </a:lnSpc>
              <a:spcBef>
                <a:spcPts val="1600"/>
              </a:spcBef>
              <a:spcAft>
                <a:spcPts val="0"/>
              </a:spcAft>
              <a:buSzPts val="1600"/>
              <a:buNone/>
              <a:defRPr sz="1600"/>
            </a:lvl6pPr>
            <a:lvl7pPr lvl="6" algn="ctr">
              <a:lnSpc>
                <a:spcPct val="100000"/>
              </a:lnSpc>
              <a:spcBef>
                <a:spcPts val="1600"/>
              </a:spcBef>
              <a:spcAft>
                <a:spcPts val="0"/>
              </a:spcAft>
              <a:buSzPts val="1600"/>
              <a:buNone/>
              <a:defRPr sz="1600"/>
            </a:lvl7pPr>
            <a:lvl8pPr lvl="7" algn="ctr">
              <a:lnSpc>
                <a:spcPct val="100000"/>
              </a:lnSpc>
              <a:spcBef>
                <a:spcPts val="1600"/>
              </a:spcBef>
              <a:spcAft>
                <a:spcPts val="0"/>
              </a:spcAft>
              <a:buSzPts val="1600"/>
              <a:buNone/>
              <a:defRPr sz="1600"/>
            </a:lvl8pPr>
            <a:lvl9pPr lvl="8" algn="ctr">
              <a:lnSpc>
                <a:spcPct val="100000"/>
              </a:lnSpc>
              <a:spcBef>
                <a:spcPts val="1600"/>
              </a:spcBef>
              <a:spcAft>
                <a:spcPts val="1600"/>
              </a:spcAft>
              <a:buSzPts val="1600"/>
              <a:buNone/>
              <a:defRPr sz="1600"/>
            </a:lvl9pPr>
          </a:lstStyle>
          <a:p/>
        </p:txBody>
      </p:sp>
      <p:pic>
        <p:nvPicPr>
          <p:cNvPr id="1389" name="Google Shape;1389;p77"/>
          <p:cNvPicPr preferRelativeResize="0"/>
          <p:nvPr/>
        </p:nvPicPr>
        <p:blipFill rotWithShape="1">
          <a:blip r:embed="rId2">
            <a:alphaModFix amt="66000"/>
          </a:blip>
          <a:srcRect b="0" l="0" r="0" t="0"/>
          <a:stretch/>
        </p:blipFill>
        <p:spPr>
          <a:xfrm flipH="1" rot="8456486">
            <a:off x="7252441" y="4177105"/>
            <a:ext cx="3297389" cy="2276638"/>
          </a:xfrm>
          <a:prstGeom prst="rect">
            <a:avLst/>
          </a:prstGeom>
          <a:noFill/>
          <a:ln>
            <a:noFill/>
          </a:ln>
        </p:spPr>
      </p:pic>
      <p:grpSp>
        <p:nvGrpSpPr>
          <p:cNvPr id="1390" name="Google Shape;1390;p77"/>
          <p:cNvGrpSpPr/>
          <p:nvPr/>
        </p:nvGrpSpPr>
        <p:grpSpPr>
          <a:xfrm rot="2700046">
            <a:off x="8023488" y="3760130"/>
            <a:ext cx="1344367" cy="1995327"/>
            <a:chOff x="272875" y="1527563"/>
            <a:chExt cx="255950" cy="455000"/>
          </a:xfrm>
        </p:grpSpPr>
        <p:sp>
          <p:nvSpPr>
            <p:cNvPr id="1391" name="Google Shape;1391;p77"/>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2" name="Google Shape;1392;p77"/>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3" name="Google Shape;1393;p77"/>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4" name="Google Shape;1394;p77"/>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5" name="Google Shape;1395;p77"/>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6" name="Google Shape;1396;p77"/>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7" name="Google Shape;1397;p77"/>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8" name="Google Shape;1398;p77"/>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9" name="Google Shape;1399;p77"/>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0" name="Google Shape;1400;p77"/>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1" name="Google Shape;1401;p77"/>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2" name="Google Shape;1402;p77"/>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3" name="Google Shape;1403;p77"/>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4" name="Google Shape;1404;p77"/>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5" name="Google Shape;1405;p77"/>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6" name="Google Shape;1406;p77"/>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7" name="Google Shape;1407;p77"/>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8" name="Google Shape;1408;p77"/>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9" name="Google Shape;1409;p77"/>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0" name="Google Shape;1410;p77"/>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1" name="Google Shape;1411;p77"/>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2" name="Google Shape;1412;p77"/>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3" name="Google Shape;1413;p77"/>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4" name="Google Shape;1414;p77"/>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5" name="Google Shape;1415;p77"/>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6" name="Google Shape;1416;p77"/>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7" name="Google Shape;1417;p77"/>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8" name="Google Shape;1418;p77"/>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9" name="Google Shape;1419;p77"/>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0" name="Google Shape;1420;p77"/>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1" name="Google Shape;1421;p77"/>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2" name="Google Shape;1422;p77"/>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3" name="Google Shape;1423;p77"/>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4" name="Google Shape;1424;p77"/>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5" name="Google Shape;1425;p77"/>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426" name="Google Shape;1426;p77"/>
          <p:cNvPicPr preferRelativeResize="0"/>
          <p:nvPr/>
        </p:nvPicPr>
        <p:blipFill rotWithShape="1">
          <a:blip r:embed="rId4">
            <a:alphaModFix amt="76000"/>
          </a:blip>
          <a:srcRect b="0" l="0" r="0" t="0"/>
          <a:stretch/>
        </p:blipFill>
        <p:spPr>
          <a:xfrm rot="9663874">
            <a:off x="-3354179" y="-1777728"/>
            <a:ext cx="7605805" cy="2832382"/>
          </a:xfrm>
          <a:prstGeom prst="rect">
            <a:avLst/>
          </a:prstGeom>
          <a:noFill/>
          <a:ln>
            <a:noFill/>
          </a:ln>
        </p:spPr>
      </p:pic>
      <p:grpSp>
        <p:nvGrpSpPr>
          <p:cNvPr id="1427" name="Google Shape;1427;p77"/>
          <p:cNvGrpSpPr/>
          <p:nvPr/>
        </p:nvGrpSpPr>
        <p:grpSpPr>
          <a:xfrm rot="-7181356">
            <a:off x="474923" y="-1462434"/>
            <a:ext cx="1344356" cy="2469645"/>
            <a:chOff x="272875" y="1419395"/>
            <a:chExt cx="255950" cy="563168"/>
          </a:xfrm>
        </p:grpSpPr>
        <p:sp>
          <p:nvSpPr>
            <p:cNvPr id="1428" name="Google Shape;1428;p77"/>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9" name="Google Shape;1429;p77"/>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0" name="Google Shape;1430;p77"/>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1" name="Google Shape;1431;p77"/>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2" name="Google Shape;1432;p77"/>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3" name="Google Shape;1433;p77"/>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4" name="Google Shape;1434;p77"/>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5" name="Google Shape;1435;p77"/>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6" name="Google Shape;1436;p77"/>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7" name="Google Shape;1437;p77"/>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8" name="Google Shape;1438;p77"/>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9" name="Google Shape;1439;p77"/>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0" name="Google Shape;1440;p77"/>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1" name="Google Shape;1441;p77"/>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2" name="Google Shape;1442;p77"/>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3" name="Google Shape;1443;p77"/>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4" name="Google Shape;1444;p77"/>
            <p:cNvSpPr/>
            <p:nvPr/>
          </p:nvSpPr>
          <p:spPr>
            <a:xfrm>
              <a:off x="369050" y="1615955"/>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5" name="Google Shape;1445;p77"/>
            <p:cNvSpPr/>
            <p:nvPr/>
          </p:nvSpPr>
          <p:spPr>
            <a:xfrm>
              <a:off x="490635" y="1582215"/>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6" name="Google Shape;1446;p77"/>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7" name="Google Shape;1447;p77"/>
            <p:cNvSpPr/>
            <p:nvPr/>
          </p:nvSpPr>
          <p:spPr>
            <a:xfrm>
              <a:off x="438343" y="1487068"/>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8" name="Google Shape;1448;p77"/>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9" name="Google Shape;1449;p77"/>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0" name="Google Shape;1450;p77"/>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1" name="Google Shape;1451;p77"/>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2" name="Google Shape;1452;p77"/>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3" name="Google Shape;1453;p77"/>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4" name="Google Shape;1454;p77"/>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5" name="Google Shape;1455;p77"/>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6" name="Google Shape;1456;p77"/>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7" name="Google Shape;1457;p77"/>
            <p:cNvSpPr/>
            <p:nvPr/>
          </p:nvSpPr>
          <p:spPr>
            <a:xfrm>
              <a:off x="360075" y="195388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8" name="Google Shape;1458;p77"/>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9" name="Google Shape;1459;p77"/>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0" name="Google Shape;1460;p77"/>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1" name="Google Shape;1461;p77"/>
            <p:cNvSpPr/>
            <p:nvPr/>
          </p:nvSpPr>
          <p:spPr>
            <a:xfrm>
              <a:off x="394558" y="1560904"/>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2" name="Google Shape;1462;p77"/>
            <p:cNvSpPr/>
            <p:nvPr/>
          </p:nvSpPr>
          <p:spPr>
            <a:xfrm>
              <a:off x="418850" y="1419395"/>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463" name="Google Shape;1463;p77"/>
          <p:cNvSpPr/>
          <p:nvPr/>
        </p:nvSpPr>
        <p:spPr>
          <a:xfrm rot="3011561">
            <a:off x="7155837" y="4854310"/>
            <a:ext cx="1345837" cy="1286867"/>
          </a:xfrm>
          <a:custGeom>
            <a:rect b="b" l="l" r="r" t="t"/>
            <a:pathLst>
              <a:path extrusionOk="0" h="20404" w="21339">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1C5F6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4" name="Google Shape;1464;p77"/>
          <p:cNvSpPr/>
          <p:nvPr/>
        </p:nvSpPr>
        <p:spPr>
          <a:xfrm rot="-9900083">
            <a:off x="-1242749" y="2125430"/>
            <a:ext cx="3386946" cy="5315794"/>
          </a:xfrm>
          <a:custGeom>
            <a:rect b="b" l="l" r="r" t="t"/>
            <a:pathLst>
              <a:path extrusionOk="0" h="94461" w="55812">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465" name="Shape 1465"/>
        <p:cNvGrpSpPr/>
        <p:nvPr/>
      </p:nvGrpSpPr>
      <p:grpSpPr>
        <a:xfrm>
          <a:off x="0" y="0"/>
          <a:ext cx="0" cy="0"/>
          <a:chOff x="0" y="0"/>
          <a:chExt cx="0" cy="0"/>
        </a:xfrm>
      </p:grpSpPr>
      <p:sp>
        <p:nvSpPr>
          <p:cNvPr id="1466" name="Google Shape;1466;p78"/>
          <p:cNvSpPr txBox="1"/>
          <p:nvPr>
            <p:ph idx="1" type="subTitle"/>
          </p:nvPr>
        </p:nvSpPr>
        <p:spPr>
          <a:xfrm>
            <a:off x="720000" y="1475700"/>
            <a:ext cx="7704000" cy="2657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ctr">
              <a:lnSpc>
                <a:spcPct val="100000"/>
              </a:lnSpc>
              <a:spcBef>
                <a:spcPts val="1000"/>
              </a:spcBef>
              <a:spcAft>
                <a:spcPts val="0"/>
              </a:spcAft>
              <a:buSzPts val="1400"/>
              <a:buChar char="○"/>
              <a:defRPr/>
            </a:lvl2pPr>
            <a:lvl3pPr lvl="2" algn="ctr">
              <a:lnSpc>
                <a:spcPct val="100000"/>
              </a:lnSpc>
              <a:spcBef>
                <a:spcPts val="1600"/>
              </a:spcBef>
              <a:spcAft>
                <a:spcPts val="0"/>
              </a:spcAft>
              <a:buSzPts val="1400"/>
              <a:buChar char="■"/>
              <a:defRPr/>
            </a:lvl3pPr>
            <a:lvl4pPr lvl="3" algn="ctr">
              <a:lnSpc>
                <a:spcPct val="100000"/>
              </a:lnSpc>
              <a:spcBef>
                <a:spcPts val="1600"/>
              </a:spcBef>
              <a:spcAft>
                <a:spcPts val="0"/>
              </a:spcAft>
              <a:buSzPts val="1400"/>
              <a:buChar char="●"/>
              <a:defRPr/>
            </a:lvl4pPr>
            <a:lvl5pPr lvl="4" algn="ctr">
              <a:lnSpc>
                <a:spcPct val="100000"/>
              </a:lnSpc>
              <a:spcBef>
                <a:spcPts val="1600"/>
              </a:spcBef>
              <a:spcAft>
                <a:spcPts val="0"/>
              </a:spcAft>
              <a:buSzPts val="1400"/>
              <a:buChar char="○"/>
              <a:defRPr/>
            </a:lvl5pPr>
            <a:lvl6pPr lvl="5" algn="ctr">
              <a:lnSpc>
                <a:spcPct val="100000"/>
              </a:lnSpc>
              <a:spcBef>
                <a:spcPts val="1600"/>
              </a:spcBef>
              <a:spcAft>
                <a:spcPts val="0"/>
              </a:spcAft>
              <a:buSzPts val="1400"/>
              <a:buChar char="■"/>
              <a:defRPr/>
            </a:lvl6pPr>
            <a:lvl7pPr lvl="6" algn="ctr">
              <a:lnSpc>
                <a:spcPct val="100000"/>
              </a:lnSpc>
              <a:spcBef>
                <a:spcPts val="1600"/>
              </a:spcBef>
              <a:spcAft>
                <a:spcPts val="0"/>
              </a:spcAft>
              <a:buSzPts val="1400"/>
              <a:buChar char="●"/>
              <a:defRPr/>
            </a:lvl7pPr>
            <a:lvl8pPr lvl="7" algn="ctr">
              <a:lnSpc>
                <a:spcPct val="100000"/>
              </a:lnSpc>
              <a:spcBef>
                <a:spcPts val="1600"/>
              </a:spcBef>
              <a:spcAft>
                <a:spcPts val="0"/>
              </a:spcAft>
              <a:buSzPts val="1400"/>
              <a:buChar char="○"/>
              <a:defRPr/>
            </a:lvl8pPr>
            <a:lvl9pPr lvl="8" algn="ctr">
              <a:lnSpc>
                <a:spcPct val="100000"/>
              </a:lnSpc>
              <a:spcBef>
                <a:spcPts val="1600"/>
              </a:spcBef>
              <a:spcAft>
                <a:spcPts val="1600"/>
              </a:spcAft>
              <a:buSzPts val="1400"/>
              <a:buChar char="■"/>
              <a:defRPr/>
            </a:lvl9pPr>
          </a:lstStyle>
          <a:p/>
        </p:txBody>
      </p:sp>
      <p:sp>
        <p:nvSpPr>
          <p:cNvPr id="1467" name="Google Shape;1467;p78"/>
          <p:cNvSpPr txBox="1"/>
          <p:nvPr>
            <p:ph type="ctrTitle"/>
          </p:nvPr>
        </p:nvSpPr>
        <p:spPr>
          <a:xfrm>
            <a:off x="736646" y="373025"/>
            <a:ext cx="7672500" cy="577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800"/>
              <a:buNone/>
              <a:defRPr/>
            </a:lvl1pPr>
            <a:lvl2pPr lvl="1" algn="ctr">
              <a:lnSpc>
                <a:spcPct val="100000"/>
              </a:lnSpc>
              <a:spcBef>
                <a:spcPts val="0"/>
              </a:spcBef>
              <a:spcAft>
                <a:spcPts val="0"/>
              </a:spcAft>
              <a:buSzPts val="800"/>
              <a:buNone/>
              <a:defRPr sz="800"/>
            </a:lvl2pPr>
            <a:lvl3pPr lvl="2" algn="ctr">
              <a:lnSpc>
                <a:spcPct val="100000"/>
              </a:lnSpc>
              <a:spcBef>
                <a:spcPts val="0"/>
              </a:spcBef>
              <a:spcAft>
                <a:spcPts val="0"/>
              </a:spcAft>
              <a:buSzPts val="800"/>
              <a:buNone/>
              <a:defRPr sz="800"/>
            </a:lvl3pPr>
            <a:lvl4pPr lvl="3" algn="ctr">
              <a:lnSpc>
                <a:spcPct val="100000"/>
              </a:lnSpc>
              <a:spcBef>
                <a:spcPts val="0"/>
              </a:spcBef>
              <a:spcAft>
                <a:spcPts val="0"/>
              </a:spcAft>
              <a:buSzPts val="800"/>
              <a:buNone/>
              <a:defRPr sz="800"/>
            </a:lvl4pPr>
            <a:lvl5pPr lvl="4" algn="ctr">
              <a:lnSpc>
                <a:spcPct val="100000"/>
              </a:lnSpc>
              <a:spcBef>
                <a:spcPts val="0"/>
              </a:spcBef>
              <a:spcAft>
                <a:spcPts val="0"/>
              </a:spcAft>
              <a:buSzPts val="800"/>
              <a:buNone/>
              <a:defRPr sz="800"/>
            </a:lvl5pPr>
            <a:lvl6pPr lvl="5" algn="ctr">
              <a:lnSpc>
                <a:spcPct val="100000"/>
              </a:lnSpc>
              <a:spcBef>
                <a:spcPts val="0"/>
              </a:spcBef>
              <a:spcAft>
                <a:spcPts val="0"/>
              </a:spcAft>
              <a:buSzPts val="800"/>
              <a:buNone/>
              <a:defRPr sz="800"/>
            </a:lvl6pPr>
            <a:lvl7pPr lvl="6" algn="ctr">
              <a:lnSpc>
                <a:spcPct val="100000"/>
              </a:lnSpc>
              <a:spcBef>
                <a:spcPts val="0"/>
              </a:spcBef>
              <a:spcAft>
                <a:spcPts val="0"/>
              </a:spcAft>
              <a:buSzPts val="800"/>
              <a:buNone/>
              <a:defRPr sz="800"/>
            </a:lvl7pPr>
            <a:lvl8pPr lvl="7" algn="ctr">
              <a:lnSpc>
                <a:spcPct val="100000"/>
              </a:lnSpc>
              <a:spcBef>
                <a:spcPts val="0"/>
              </a:spcBef>
              <a:spcAft>
                <a:spcPts val="0"/>
              </a:spcAft>
              <a:buSzPts val="800"/>
              <a:buNone/>
              <a:defRPr sz="800"/>
            </a:lvl8pPr>
            <a:lvl9pPr lvl="8" algn="ctr">
              <a:lnSpc>
                <a:spcPct val="100000"/>
              </a:lnSpc>
              <a:spcBef>
                <a:spcPts val="0"/>
              </a:spcBef>
              <a:spcAft>
                <a:spcPts val="0"/>
              </a:spcAft>
              <a:buSzPts val="800"/>
              <a:buNone/>
              <a:defRPr sz="800"/>
            </a:lvl9pPr>
          </a:lstStyle>
          <a:p/>
        </p:txBody>
      </p:sp>
      <p:pic>
        <p:nvPicPr>
          <p:cNvPr id="1468" name="Google Shape;1468;p78"/>
          <p:cNvPicPr preferRelativeResize="0"/>
          <p:nvPr/>
        </p:nvPicPr>
        <p:blipFill rotWithShape="1">
          <a:blip r:embed="rId2">
            <a:alphaModFix amt="47000"/>
          </a:blip>
          <a:srcRect b="0" l="0" r="0" t="0"/>
          <a:stretch/>
        </p:blipFill>
        <p:spPr>
          <a:xfrm rot="4139108">
            <a:off x="-1716814" y="3950736"/>
            <a:ext cx="2989903" cy="2468227"/>
          </a:xfrm>
          <a:prstGeom prst="rect">
            <a:avLst/>
          </a:prstGeom>
          <a:noFill/>
          <a:ln>
            <a:noFill/>
          </a:ln>
        </p:spPr>
      </p:pic>
      <p:grpSp>
        <p:nvGrpSpPr>
          <p:cNvPr id="1469" name="Google Shape;1469;p78"/>
          <p:cNvGrpSpPr/>
          <p:nvPr/>
        </p:nvGrpSpPr>
        <p:grpSpPr>
          <a:xfrm rot="-987768">
            <a:off x="-414533" y="3230134"/>
            <a:ext cx="1344359" cy="1995308"/>
            <a:chOff x="272875" y="1527563"/>
            <a:chExt cx="255950" cy="455000"/>
          </a:xfrm>
        </p:grpSpPr>
        <p:sp>
          <p:nvSpPr>
            <p:cNvPr id="1470" name="Google Shape;1470;p78"/>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1" name="Google Shape;1471;p78"/>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2" name="Google Shape;1472;p78"/>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3" name="Google Shape;1473;p78"/>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4" name="Google Shape;1474;p78"/>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5" name="Google Shape;1475;p78"/>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6" name="Google Shape;1476;p78"/>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7" name="Google Shape;1477;p78"/>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8" name="Google Shape;1478;p78"/>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9" name="Google Shape;1479;p78"/>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0" name="Google Shape;1480;p78"/>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1" name="Google Shape;1481;p78"/>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2" name="Google Shape;1482;p78"/>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3" name="Google Shape;1483;p78"/>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4" name="Google Shape;1484;p78"/>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5" name="Google Shape;1485;p78"/>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6" name="Google Shape;1486;p78"/>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7" name="Google Shape;1487;p78"/>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8" name="Google Shape;1488;p78"/>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9" name="Google Shape;1489;p78"/>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0" name="Google Shape;1490;p78"/>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1" name="Google Shape;1491;p78"/>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2" name="Google Shape;1492;p78"/>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3" name="Google Shape;1493;p78"/>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4" name="Google Shape;1494;p78"/>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5" name="Google Shape;1495;p78"/>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6" name="Google Shape;1496;p78"/>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7" name="Google Shape;1497;p78"/>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8" name="Google Shape;1498;p78"/>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9" name="Google Shape;1499;p78"/>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0" name="Google Shape;1500;p78"/>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1" name="Google Shape;1501;p78"/>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2" name="Google Shape;1502;p78"/>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3" name="Google Shape;1503;p78"/>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4" name="Google Shape;1504;p78"/>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505" name="Google Shape;1505;p78"/>
          <p:cNvPicPr preferRelativeResize="0"/>
          <p:nvPr/>
        </p:nvPicPr>
        <p:blipFill rotWithShape="1">
          <a:blip r:embed="rId3">
            <a:alphaModFix amt="74000"/>
          </a:blip>
          <a:srcRect b="0" l="0" r="0" t="0"/>
          <a:stretch/>
        </p:blipFill>
        <p:spPr>
          <a:xfrm flipH="1" rot="-1197527">
            <a:off x="8254668" y="3888189"/>
            <a:ext cx="2894871" cy="2593322"/>
          </a:xfrm>
          <a:prstGeom prst="rect">
            <a:avLst/>
          </a:prstGeom>
          <a:noFill/>
          <a:ln>
            <a:noFill/>
          </a:ln>
        </p:spPr>
      </p:pic>
      <p:pic>
        <p:nvPicPr>
          <p:cNvPr id="1506" name="Google Shape;1506;p78"/>
          <p:cNvPicPr preferRelativeResize="0"/>
          <p:nvPr/>
        </p:nvPicPr>
        <p:blipFill rotWithShape="1">
          <a:blip r:embed="rId4">
            <a:alphaModFix amt="58000"/>
          </a:blip>
          <a:srcRect b="0" l="0" r="0" t="0"/>
          <a:stretch/>
        </p:blipFill>
        <p:spPr>
          <a:xfrm rot="-9314708">
            <a:off x="-1515506" y="-1274402"/>
            <a:ext cx="1787180" cy="4287365"/>
          </a:xfrm>
          <a:prstGeom prst="rect">
            <a:avLst/>
          </a:prstGeom>
          <a:noFill/>
          <a:ln>
            <a:noFill/>
          </a:ln>
        </p:spPr>
      </p:pic>
      <p:pic>
        <p:nvPicPr>
          <p:cNvPr id="1507" name="Google Shape;1507;p78"/>
          <p:cNvPicPr preferRelativeResize="0"/>
          <p:nvPr/>
        </p:nvPicPr>
        <p:blipFill rotWithShape="1">
          <a:blip r:embed="rId5">
            <a:alphaModFix amt="76000"/>
          </a:blip>
          <a:srcRect b="0" l="0" r="0" t="0"/>
          <a:stretch/>
        </p:blipFill>
        <p:spPr>
          <a:xfrm rot="394092">
            <a:off x="2157624" y="-1359156"/>
            <a:ext cx="5296602" cy="1972438"/>
          </a:xfrm>
          <a:prstGeom prst="rect">
            <a:avLst/>
          </a:prstGeom>
          <a:noFill/>
          <a:ln>
            <a:noFill/>
          </a:ln>
        </p:spPr>
      </p:pic>
      <p:pic>
        <p:nvPicPr>
          <p:cNvPr id="1508" name="Google Shape;1508;p78"/>
          <p:cNvPicPr preferRelativeResize="0"/>
          <p:nvPr/>
        </p:nvPicPr>
        <p:blipFill rotWithShape="1">
          <a:blip r:embed="rId6">
            <a:alphaModFix amt="62000"/>
          </a:blip>
          <a:srcRect b="0" l="0" r="0" t="0"/>
          <a:stretch/>
        </p:blipFill>
        <p:spPr>
          <a:xfrm flipH="1" rot="6551349">
            <a:off x="7493893" y="-756657"/>
            <a:ext cx="2894870" cy="2593321"/>
          </a:xfrm>
          <a:prstGeom prst="rect">
            <a:avLst/>
          </a:prstGeom>
          <a:noFill/>
          <a:ln>
            <a:noFill/>
          </a:ln>
        </p:spPr>
      </p:pic>
      <p:grpSp>
        <p:nvGrpSpPr>
          <p:cNvPr id="1509" name="Google Shape;1509;p78"/>
          <p:cNvGrpSpPr/>
          <p:nvPr/>
        </p:nvGrpSpPr>
        <p:grpSpPr>
          <a:xfrm rot="8100046">
            <a:off x="8172669" y="-457651"/>
            <a:ext cx="1344367" cy="1995327"/>
            <a:chOff x="272875" y="1527563"/>
            <a:chExt cx="255950" cy="455000"/>
          </a:xfrm>
        </p:grpSpPr>
        <p:sp>
          <p:nvSpPr>
            <p:cNvPr id="1510" name="Google Shape;1510;p78"/>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1" name="Google Shape;1511;p78"/>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2" name="Google Shape;1512;p78"/>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3" name="Google Shape;1513;p78"/>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4" name="Google Shape;1514;p78"/>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5" name="Google Shape;1515;p78"/>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6" name="Google Shape;1516;p78"/>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7" name="Google Shape;1517;p78"/>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8" name="Google Shape;1518;p78"/>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9" name="Google Shape;1519;p78"/>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0" name="Google Shape;1520;p78"/>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1" name="Google Shape;1521;p78"/>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2" name="Google Shape;1522;p78"/>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3" name="Google Shape;1523;p78"/>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4" name="Google Shape;1524;p78"/>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5" name="Google Shape;1525;p78"/>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6" name="Google Shape;1526;p78"/>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7" name="Google Shape;1527;p78"/>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8" name="Google Shape;1528;p78"/>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9" name="Google Shape;1529;p78"/>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0" name="Google Shape;1530;p78"/>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1" name="Google Shape;1531;p78"/>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2" name="Google Shape;1532;p78"/>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3" name="Google Shape;1533;p78"/>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4" name="Google Shape;1534;p78"/>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5" name="Google Shape;1535;p78"/>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6" name="Google Shape;1536;p78"/>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7" name="Google Shape;1537;p78"/>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8" name="Google Shape;1538;p78"/>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9" name="Google Shape;1539;p78"/>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0" name="Google Shape;1540;p78"/>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1" name="Google Shape;1541;p78"/>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2" name="Google Shape;1542;p78"/>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3" name="Google Shape;1543;p78"/>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4" name="Google Shape;1544;p78"/>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545" name="Google Shape;1545;p78"/>
          <p:cNvSpPr/>
          <p:nvPr/>
        </p:nvSpPr>
        <p:spPr>
          <a:xfrm flipH="1" rot="-6477098">
            <a:off x="-3963735" y="-3524095"/>
            <a:ext cx="4623929" cy="7256942"/>
          </a:xfrm>
          <a:custGeom>
            <a:rect b="b" l="l" r="r" t="t"/>
            <a:pathLst>
              <a:path extrusionOk="0" h="94461" w="55812">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1C5F6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6" name="Google Shape;1546;p78"/>
          <p:cNvSpPr/>
          <p:nvPr/>
        </p:nvSpPr>
        <p:spPr>
          <a:xfrm rot="-7689947">
            <a:off x="8072325" y="4598041"/>
            <a:ext cx="2264989" cy="2165745"/>
          </a:xfrm>
          <a:custGeom>
            <a:rect b="b" l="l" r="r" t="t"/>
            <a:pathLst>
              <a:path extrusionOk="0" h="20404" w="21339">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4_1_1_1">
    <p:spTree>
      <p:nvGrpSpPr>
        <p:cNvPr id="1547" name="Shape 1547"/>
        <p:cNvGrpSpPr/>
        <p:nvPr/>
      </p:nvGrpSpPr>
      <p:grpSpPr>
        <a:xfrm>
          <a:off x="0" y="0"/>
          <a:ext cx="0" cy="0"/>
          <a:chOff x="0" y="0"/>
          <a:chExt cx="0" cy="0"/>
        </a:xfrm>
      </p:grpSpPr>
      <p:pic>
        <p:nvPicPr>
          <p:cNvPr id="1548" name="Google Shape;1548;p79"/>
          <p:cNvPicPr preferRelativeResize="0"/>
          <p:nvPr/>
        </p:nvPicPr>
        <p:blipFill rotWithShape="1">
          <a:blip r:embed="rId2">
            <a:alphaModFix amt="66000"/>
          </a:blip>
          <a:srcRect b="0" l="0" r="0" t="0"/>
          <a:stretch/>
        </p:blipFill>
        <p:spPr>
          <a:xfrm flipH="1" rot="5399990">
            <a:off x="7705516" y="-598319"/>
            <a:ext cx="3297389" cy="2276637"/>
          </a:xfrm>
          <a:prstGeom prst="rect">
            <a:avLst/>
          </a:prstGeom>
          <a:noFill/>
          <a:ln>
            <a:noFill/>
          </a:ln>
        </p:spPr>
      </p:pic>
      <p:grpSp>
        <p:nvGrpSpPr>
          <p:cNvPr id="1549" name="Google Shape;1549;p79"/>
          <p:cNvGrpSpPr/>
          <p:nvPr/>
        </p:nvGrpSpPr>
        <p:grpSpPr>
          <a:xfrm rot="-987768">
            <a:off x="7751817" y="-266278"/>
            <a:ext cx="1344359" cy="1995308"/>
            <a:chOff x="272875" y="1527563"/>
            <a:chExt cx="255950" cy="455000"/>
          </a:xfrm>
        </p:grpSpPr>
        <p:sp>
          <p:nvSpPr>
            <p:cNvPr id="1550" name="Google Shape;1550;p79"/>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1" name="Google Shape;1551;p79"/>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2" name="Google Shape;1552;p79"/>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3" name="Google Shape;1553;p79"/>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4" name="Google Shape;1554;p79"/>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5" name="Google Shape;1555;p79"/>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6" name="Google Shape;1556;p79"/>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7" name="Google Shape;1557;p79"/>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8" name="Google Shape;1558;p79"/>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9" name="Google Shape;1559;p79"/>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0" name="Google Shape;1560;p79"/>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1" name="Google Shape;1561;p79"/>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2" name="Google Shape;1562;p79"/>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3" name="Google Shape;1563;p79"/>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4" name="Google Shape;1564;p79"/>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5" name="Google Shape;1565;p79"/>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6" name="Google Shape;1566;p79"/>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7" name="Google Shape;1567;p79"/>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8" name="Google Shape;1568;p79"/>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9" name="Google Shape;1569;p79"/>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0" name="Google Shape;1570;p79"/>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1" name="Google Shape;1571;p79"/>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2" name="Google Shape;1572;p79"/>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3" name="Google Shape;1573;p79"/>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4" name="Google Shape;1574;p79"/>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5" name="Google Shape;1575;p79"/>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6" name="Google Shape;1576;p79"/>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7" name="Google Shape;1577;p79"/>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8" name="Google Shape;1578;p79"/>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9" name="Google Shape;1579;p79"/>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0" name="Google Shape;1580;p79"/>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1" name="Google Shape;1581;p79"/>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2" name="Google Shape;1582;p79"/>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3" name="Google Shape;1583;p79"/>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4" name="Google Shape;1584;p79"/>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585" name="Google Shape;1585;p79"/>
          <p:cNvPicPr preferRelativeResize="0"/>
          <p:nvPr/>
        </p:nvPicPr>
        <p:blipFill rotWithShape="1">
          <a:blip r:embed="rId3">
            <a:alphaModFix amt="74000"/>
          </a:blip>
          <a:srcRect b="0" l="0" r="0" t="0"/>
          <a:stretch/>
        </p:blipFill>
        <p:spPr>
          <a:xfrm flipH="1" rot="-10162003">
            <a:off x="-1091107" y="-1133759"/>
            <a:ext cx="2894871" cy="2593322"/>
          </a:xfrm>
          <a:prstGeom prst="rect">
            <a:avLst/>
          </a:prstGeom>
          <a:noFill/>
          <a:ln>
            <a:noFill/>
          </a:ln>
        </p:spPr>
      </p:pic>
      <p:pic>
        <p:nvPicPr>
          <p:cNvPr id="1586" name="Google Shape;1586;p79"/>
          <p:cNvPicPr preferRelativeResize="0"/>
          <p:nvPr/>
        </p:nvPicPr>
        <p:blipFill rotWithShape="1">
          <a:blip r:embed="rId4">
            <a:alphaModFix amt="76000"/>
          </a:blip>
          <a:srcRect b="0" l="0" r="0" t="0"/>
          <a:stretch/>
        </p:blipFill>
        <p:spPr>
          <a:xfrm rot="363351">
            <a:off x="802621" y="4291783"/>
            <a:ext cx="7605804" cy="2832383"/>
          </a:xfrm>
          <a:prstGeom prst="rect">
            <a:avLst/>
          </a:prstGeom>
          <a:noFill/>
          <a:ln>
            <a:noFill/>
          </a:ln>
        </p:spPr>
      </p:pic>
      <p:sp>
        <p:nvSpPr>
          <p:cNvPr id="1587" name="Google Shape;1587;p79"/>
          <p:cNvSpPr/>
          <p:nvPr/>
        </p:nvSpPr>
        <p:spPr>
          <a:xfrm rot="9899989">
            <a:off x="-583964" y="4625085"/>
            <a:ext cx="2265015" cy="2165770"/>
          </a:xfrm>
          <a:custGeom>
            <a:rect b="b" l="l" r="r" t="t"/>
            <a:pathLst>
              <a:path extrusionOk="0" h="20404" w="21339">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8" name="Google Shape;1588;p79"/>
          <p:cNvSpPr txBox="1"/>
          <p:nvPr>
            <p:ph idx="1" type="subTitle"/>
          </p:nvPr>
        </p:nvSpPr>
        <p:spPr>
          <a:xfrm>
            <a:off x="724603" y="2240850"/>
            <a:ext cx="3181800" cy="1239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2"/>
              </a:buClr>
              <a:buSzPts val="1400"/>
              <a:buChar char="●"/>
              <a:defRPr sz="1600"/>
            </a:lvl1pPr>
            <a:lvl2pPr lvl="1" algn="ctr">
              <a:lnSpc>
                <a:spcPct val="100000"/>
              </a:lnSpc>
              <a:spcBef>
                <a:spcPts val="0"/>
              </a:spcBef>
              <a:spcAft>
                <a:spcPts val="0"/>
              </a:spcAft>
              <a:buSzPts val="1400"/>
              <a:buChar char="○"/>
              <a:defRPr/>
            </a:lvl2pPr>
            <a:lvl3pPr lvl="2" algn="ctr">
              <a:lnSpc>
                <a:spcPct val="100000"/>
              </a:lnSpc>
              <a:spcBef>
                <a:spcPts val="1600"/>
              </a:spcBef>
              <a:spcAft>
                <a:spcPts val="0"/>
              </a:spcAft>
              <a:buSzPts val="1400"/>
              <a:buChar char="■"/>
              <a:defRPr/>
            </a:lvl3pPr>
            <a:lvl4pPr lvl="3" algn="ctr">
              <a:lnSpc>
                <a:spcPct val="100000"/>
              </a:lnSpc>
              <a:spcBef>
                <a:spcPts val="1600"/>
              </a:spcBef>
              <a:spcAft>
                <a:spcPts val="0"/>
              </a:spcAft>
              <a:buSzPts val="1400"/>
              <a:buChar char="●"/>
              <a:defRPr/>
            </a:lvl4pPr>
            <a:lvl5pPr lvl="4" algn="ctr">
              <a:lnSpc>
                <a:spcPct val="100000"/>
              </a:lnSpc>
              <a:spcBef>
                <a:spcPts val="1600"/>
              </a:spcBef>
              <a:spcAft>
                <a:spcPts val="0"/>
              </a:spcAft>
              <a:buSzPts val="1400"/>
              <a:buChar char="○"/>
              <a:defRPr/>
            </a:lvl5pPr>
            <a:lvl6pPr lvl="5" algn="ctr">
              <a:lnSpc>
                <a:spcPct val="100000"/>
              </a:lnSpc>
              <a:spcBef>
                <a:spcPts val="1600"/>
              </a:spcBef>
              <a:spcAft>
                <a:spcPts val="0"/>
              </a:spcAft>
              <a:buSzPts val="1400"/>
              <a:buChar char="■"/>
              <a:defRPr/>
            </a:lvl6pPr>
            <a:lvl7pPr lvl="6" algn="ctr">
              <a:lnSpc>
                <a:spcPct val="100000"/>
              </a:lnSpc>
              <a:spcBef>
                <a:spcPts val="1600"/>
              </a:spcBef>
              <a:spcAft>
                <a:spcPts val="0"/>
              </a:spcAft>
              <a:buSzPts val="1400"/>
              <a:buChar char="●"/>
              <a:defRPr/>
            </a:lvl7pPr>
            <a:lvl8pPr lvl="7" algn="ctr">
              <a:lnSpc>
                <a:spcPct val="100000"/>
              </a:lnSpc>
              <a:spcBef>
                <a:spcPts val="1600"/>
              </a:spcBef>
              <a:spcAft>
                <a:spcPts val="0"/>
              </a:spcAft>
              <a:buSzPts val="1400"/>
              <a:buChar char="○"/>
              <a:defRPr/>
            </a:lvl8pPr>
            <a:lvl9pPr lvl="8" algn="ctr">
              <a:lnSpc>
                <a:spcPct val="100000"/>
              </a:lnSpc>
              <a:spcBef>
                <a:spcPts val="1600"/>
              </a:spcBef>
              <a:spcAft>
                <a:spcPts val="1600"/>
              </a:spcAft>
              <a:buSzPts val="1400"/>
              <a:buChar char="■"/>
              <a:defRPr/>
            </a:lvl9pPr>
          </a:lstStyle>
          <a:p/>
        </p:txBody>
      </p:sp>
      <p:sp>
        <p:nvSpPr>
          <p:cNvPr id="1589" name="Google Shape;1589;p79"/>
          <p:cNvSpPr txBox="1"/>
          <p:nvPr>
            <p:ph type="ctrTitle"/>
          </p:nvPr>
        </p:nvSpPr>
        <p:spPr>
          <a:xfrm>
            <a:off x="724603" y="1663050"/>
            <a:ext cx="3181800" cy="577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800"/>
              <a:buNone/>
              <a:defRPr/>
            </a:lvl1pPr>
            <a:lvl2pPr lvl="1" algn="ctr">
              <a:lnSpc>
                <a:spcPct val="100000"/>
              </a:lnSpc>
              <a:spcBef>
                <a:spcPts val="0"/>
              </a:spcBef>
              <a:spcAft>
                <a:spcPts val="0"/>
              </a:spcAft>
              <a:buSzPts val="800"/>
              <a:buNone/>
              <a:defRPr sz="800"/>
            </a:lvl2pPr>
            <a:lvl3pPr lvl="2" algn="ctr">
              <a:lnSpc>
                <a:spcPct val="100000"/>
              </a:lnSpc>
              <a:spcBef>
                <a:spcPts val="0"/>
              </a:spcBef>
              <a:spcAft>
                <a:spcPts val="0"/>
              </a:spcAft>
              <a:buSzPts val="800"/>
              <a:buNone/>
              <a:defRPr sz="800"/>
            </a:lvl3pPr>
            <a:lvl4pPr lvl="3" algn="ctr">
              <a:lnSpc>
                <a:spcPct val="100000"/>
              </a:lnSpc>
              <a:spcBef>
                <a:spcPts val="0"/>
              </a:spcBef>
              <a:spcAft>
                <a:spcPts val="0"/>
              </a:spcAft>
              <a:buSzPts val="800"/>
              <a:buNone/>
              <a:defRPr sz="800"/>
            </a:lvl4pPr>
            <a:lvl5pPr lvl="4" algn="ctr">
              <a:lnSpc>
                <a:spcPct val="100000"/>
              </a:lnSpc>
              <a:spcBef>
                <a:spcPts val="0"/>
              </a:spcBef>
              <a:spcAft>
                <a:spcPts val="0"/>
              </a:spcAft>
              <a:buSzPts val="800"/>
              <a:buNone/>
              <a:defRPr sz="800"/>
            </a:lvl5pPr>
            <a:lvl6pPr lvl="5" algn="ctr">
              <a:lnSpc>
                <a:spcPct val="100000"/>
              </a:lnSpc>
              <a:spcBef>
                <a:spcPts val="0"/>
              </a:spcBef>
              <a:spcAft>
                <a:spcPts val="0"/>
              </a:spcAft>
              <a:buSzPts val="800"/>
              <a:buNone/>
              <a:defRPr sz="800"/>
            </a:lvl6pPr>
            <a:lvl7pPr lvl="6" algn="ctr">
              <a:lnSpc>
                <a:spcPct val="100000"/>
              </a:lnSpc>
              <a:spcBef>
                <a:spcPts val="0"/>
              </a:spcBef>
              <a:spcAft>
                <a:spcPts val="0"/>
              </a:spcAft>
              <a:buSzPts val="800"/>
              <a:buNone/>
              <a:defRPr sz="800"/>
            </a:lvl7pPr>
            <a:lvl8pPr lvl="7" algn="ctr">
              <a:lnSpc>
                <a:spcPct val="100000"/>
              </a:lnSpc>
              <a:spcBef>
                <a:spcPts val="0"/>
              </a:spcBef>
              <a:spcAft>
                <a:spcPts val="0"/>
              </a:spcAft>
              <a:buSzPts val="800"/>
              <a:buNone/>
              <a:defRPr sz="800"/>
            </a:lvl8pPr>
            <a:lvl9pPr lvl="8" algn="ctr">
              <a:lnSpc>
                <a:spcPct val="100000"/>
              </a:lnSpc>
              <a:spcBef>
                <a:spcPts val="0"/>
              </a:spcBef>
              <a:spcAft>
                <a:spcPts val="0"/>
              </a:spcAft>
              <a:buSzPts val="800"/>
              <a:buNone/>
              <a:defRPr sz="800"/>
            </a:lvl9pPr>
          </a:lstStyle>
          <a:p/>
        </p:txBody>
      </p:sp>
      <p:sp>
        <p:nvSpPr>
          <p:cNvPr id="1590" name="Google Shape;1590;p79"/>
          <p:cNvSpPr/>
          <p:nvPr/>
        </p:nvSpPr>
        <p:spPr>
          <a:xfrm flipH="1" rot="-4340781">
            <a:off x="3518" y="-5268942"/>
            <a:ext cx="4623974" cy="7256832"/>
          </a:xfrm>
          <a:custGeom>
            <a:rect b="b" l="l" r="r" t="t"/>
            <a:pathLst>
              <a:path extrusionOk="0" h="94461" w="55812">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1C5F6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
  <p:cSld name="BLANK_1_1_1_1_1_1_2_1">
    <p:spTree>
      <p:nvGrpSpPr>
        <p:cNvPr id="1591" name="Shape 1591"/>
        <p:cNvGrpSpPr/>
        <p:nvPr/>
      </p:nvGrpSpPr>
      <p:grpSpPr>
        <a:xfrm>
          <a:off x="0" y="0"/>
          <a:ext cx="0" cy="0"/>
          <a:chOff x="0" y="0"/>
          <a:chExt cx="0" cy="0"/>
        </a:xfrm>
      </p:grpSpPr>
      <p:pic>
        <p:nvPicPr>
          <p:cNvPr id="1592" name="Google Shape;1592;p80"/>
          <p:cNvPicPr preferRelativeResize="0"/>
          <p:nvPr/>
        </p:nvPicPr>
        <p:blipFill rotWithShape="1">
          <a:blip r:embed="rId2">
            <a:alphaModFix amt="76000"/>
          </a:blip>
          <a:srcRect b="0" l="0" r="0" t="0"/>
          <a:stretch/>
        </p:blipFill>
        <p:spPr>
          <a:xfrm rot="2453973">
            <a:off x="1248590" y="2532214"/>
            <a:ext cx="4232748" cy="1576274"/>
          </a:xfrm>
          <a:prstGeom prst="rect">
            <a:avLst/>
          </a:prstGeom>
          <a:noFill/>
          <a:ln>
            <a:noFill/>
          </a:ln>
        </p:spPr>
      </p:pic>
      <p:pic>
        <p:nvPicPr>
          <p:cNvPr id="1593" name="Google Shape;1593;p80"/>
          <p:cNvPicPr preferRelativeResize="0"/>
          <p:nvPr/>
        </p:nvPicPr>
        <p:blipFill rotWithShape="1">
          <a:blip r:embed="rId2">
            <a:alphaModFix amt="76000"/>
          </a:blip>
          <a:srcRect b="0" l="0" r="0" t="0"/>
          <a:stretch/>
        </p:blipFill>
        <p:spPr>
          <a:xfrm rot="2453973">
            <a:off x="-1738310" y="4081814"/>
            <a:ext cx="4232748" cy="1576274"/>
          </a:xfrm>
          <a:prstGeom prst="rect">
            <a:avLst/>
          </a:prstGeom>
          <a:noFill/>
          <a:ln>
            <a:noFill/>
          </a:ln>
        </p:spPr>
      </p:pic>
      <p:pic>
        <p:nvPicPr>
          <p:cNvPr id="1594" name="Google Shape;1594;p80"/>
          <p:cNvPicPr preferRelativeResize="0"/>
          <p:nvPr/>
        </p:nvPicPr>
        <p:blipFill rotWithShape="1">
          <a:blip r:embed="rId3">
            <a:alphaModFix amt="76000"/>
          </a:blip>
          <a:srcRect b="0" l="0" r="0" t="0"/>
          <a:stretch/>
        </p:blipFill>
        <p:spPr>
          <a:xfrm rot="2453973">
            <a:off x="6716115" y="-248136"/>
            <a:ext cx="4232748" cy="1576274"/>
          </a:xfrm>
          <a:prstGeom prst="rect">
            <a:avLst/>
          </a:prstGeom>
          <a:noFill/>
          <a:ln>
            <a:noFill/>
          </a:ln>
        </p:spPr>
      </p:pic>
      <p:pic>
        <p:nvPicPr>
          <p:cNvPr id="1595" name="Google Shape;1595;p80"/>
          <p:cNvPicPr preferRelativeResize="0"/>
          <p:nvPr/>
        </p:nvPicPr>
        <p:blipFill rotWithShape="1">
          <a:blip r:embed="rId4">
            <a:alphaModFix amt="47000"/>
          </a:blip>
          <a:srcRect b="0" l="0" r="0" t="0"/>
          <a:stretch/>
        </p:blipFill>
        <p:spPr>
          <a:xfrm rot="10800000">
            <a:off x="1630988" y="143888"/>
            <a:ext cx="5882026" cy="4855727"/>
          </a:xfrm>
          <a:prstGeom prst="rect">
            <a:avLst/>
          </a:prstGeom>
          <a:noFill/>
          <a:ln>
            <a:noFill/>
          </a:ln>
        </p:spPr>
      </p:pic>
      <p:grpSp>
        <p:nvGrpSpPr>
          <p:cNvPr id="1596" name="Google Shape;1596;p80"/>
          <p:cNvGrpSpPr/>
          <p:nvPr/>
        </p:nvGrpSpPr>
        <p:grpSpPr>
          <a:xfrm rot="-2700000">
            <a:off x="167955" y="3080962"/>
            <a:ext cx="1344349" cy="2469678"/>
            <a:chOff x="272875" y="1419395"/>
            <a:chExt cx="255950" cy="563168"/>
          </a:xfrm>
        </p:grpSpPr>
        <p:sp>
          <p:nvSpPr>
            <p:cNvPr id="1597" name="Google Shape;1597;p80"/>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8" name="Google Shape;1598;p80"/>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9" name="Google Shape;1599;p80"/>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0" name="Google Shape;1600;p80"/>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1" name="Google Shape;1601;p80"/>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2" name="Google Shape;1602;p80"/>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3" name="Google Shape;1603;p80"/>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4" name="Google Shape;1604;p80"/>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5" name="Google Shape;1605;p80"/>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6" name="Google Shape;1606;p80"/>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7" name="Google Shape;1607;p80"/>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8" name="Google Shape;1608;p80"/>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9" name="Google Shape;1609;p80"/>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0" name="Google Shape;1610;p80"/>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1" name="Google Shape;1611;p80"/>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2" name="Google Shape;1612;p80"/>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3" name="Google Shape;1613;p80"/>
            <p:cNvSpPr/>
            <p:nvPr/>
          </p:nvSpPr>
          <p:spPr>
            <a:xfrm>
              <a:off x="369050" y="1615955"/>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4" name="Google Shape;1614;p80"/>
            <p:cNvSpPr/>
            <p:nvPr/>
          </p:nvSpPr>
          <p:spPr>
            <a:xfrm>
              <a:off x="490635" y="1582215"/>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5" name="Google Shape;1615;p80"/>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6" name="Google Shape;1616;p80"/>
            <p:cNvSpPr/>
            <p:nvPr/>
          </p:nvSpPr>
          <p:spPr>
            <a:xfrm>
              <a:off x="438343" y="1487068"/>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7" name="Google Shape;1617;p80"/>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8" name="Google Shape;1618;p80"/>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9" name="Google Shape;1619;p80"/>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0" name="Google Shape;1620;p80"/>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1" name="Google Shape;1621;p80"/>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2" name="Google Shape;1622;p80"/>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3" name="Google Shape;1623;p80"/>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4" name="Google Shape;1624;p80"/>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5" name="Google Shape;1625;p80"/>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6" name="Google Shape;1626;p80"/>
            <p:cNvSpPr/>
            <p:nvPr/>
          </p:nvSpPr>
          <p:spPr>
            <a:xfrm>
              <a:off x="360075" y="195388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7" name="Google Shape;1627;p80"/>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8" name="Google Shape;1628;p80"/>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9" name="Google Shape;1629;p80"/>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0" name="Google Shape;1630;p80"/>
            <p:cNvSpPr/>
            <p:nvPr/>
          </p:nvSpPr>
          <p:spPr>
            <a:xfrm>
              <a:off x="394558" y="1560904"/>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1" name="Google Shape;1631;p80"/>
            <p:cNvSpPr/>
            <p:nvPr/>
          </p:nvSpPr>
          <p:spPr>
            <a:xfrm>
              <a:off x="418850" y="1419395"/>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632" name="Google Shape;1632;p80"/>
          <p:cNvGrpSpPr/>
          <p:nvPr/>
        </p:nvGrpSpPr>
        <p:grpSpPr>
          <a:xfrm rot="-2700000">
            <a:off x="8026513" y="-183341"/>
            <a:ext cx="1344349" cy="1995327"/>
            <a:chOff x="272875" y="1527563"/>
            <a:chExt cx="255950" cy="455000"/>
          </a:xfrm>
        </p:grpSpPr>
        <p:sp>
          <p:nvSpPr>
            <p:cNvPr id="1633" name="Google Shape;1633;p80"/>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4" name="Google Shape;1634;p80"/>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5" name="Google Shape;1635;p80"/>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6" name="Google Shape;1636;p80"/>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7" name="Google Shape;1637;p80"/>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8" name="Google Shape;1638;p80"/>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9" name="Google Shape;1639;p80"/>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0" name="Google Shape;1640;p80"/>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1" name="Google Shape;1641;p80"/>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2" name="Google Shape;1642;p80"/>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3" name="Google Shape;1643;p80"/>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4" name="Google Shape;1644;p80"/>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5" name="Google Shape;1645;p80"/>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6" name="Google Shape;1646;p80"/>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7" name="Google Shape;1647;p80"/>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8" name="Google Shape;1648;p80"/>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9" name="Google Shape;1649;p80"/>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0" name="Google Shape;1650;p80"/>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1" name="Google Shape;1651;p80"/>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2" name="Google Shape;1652;p80"/>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3" name="Google Shape;1653;p80"/>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4" name="Google Shape;1654;p80"/>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5" name="Google Shape;1655;p80"/>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6" name="Google Shape;1656;p80"/>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7" name="Google Shape;1657;p80"/>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8" name="Google Shape;1658;p80"/>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9" name="Google Shape;1659;p80"/>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0" name="Google Shape;1660;p80"/>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1" name="Google Shape;1661;p80"/>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2" name="Google Shape;1662;p80"/>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3" name="Google Shape;1663;p80"/>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4" name="Google Shape;1664;p80"/>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5" name="Google Shape;1665;p80"/>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6" name="Google Shape;1666;p80"/>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7" name="Google Shape;1667;p80"/>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668" name="Google Shape;1668;p80"/>
          <p:cNvSpPr txBox="1"/>
          <p:nvPr>
            <p:ph type="ctrTitle"/>
          </p:nvPr>
        </p:nvSpPr>
        <p:spPr>
          <a:xfrm>
            <a:off x="720000" y="540000"/>
            <a:ext cx="7704000" cy="1350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5200"/>
              <a:buNone/>
              <a:defRPr sz="60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669" name="Google Shape;1669;p80"/>
          <p:cNvSpPr txBox="1"/>
          <p:nvPr>
            <p:ph idx="1" type="subTitle"/>
          </p:nvPr>
        </p:nvSpPr>
        <p:spPr>
          <a:xfrm>
            <a:off x="720000" y="2603948"/>
            <a:ext cx="7704000" cy="9663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1670" name="Google Shape;1670;p80"/>
          <p:cNvSpPr txBox="1"/>
          <p:nvPr/>
        </p:nvSpPr>
        <p:spPr>
          <a:xfrm>
            <a:off x="2646000" y="3628979"/>
            <a:ext cx="3852000" cy="673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chemeClr val="dk2"/>
                </a:solidFill>
                <a:latin typeface="Open Sans SemiBold"/>
                <a:ea typeface="Open Sans SemiBold"/>
                <a:cs typeface="Open Sans SemiBold"/>
                <a:sym typeface="Open Sans SemiBold"/>
              </a:rPr>
              <a:t>CREDITS: This presentation template was created</a:t>
            </a:r>
            <a:r>
              <a:rPr b="1" i="0" lang="en" sz="1200" u="none" cap="none" strike="noStrike">
                <a:solidFill>
                  <a:schemeClr val="dk2"/>
                </a:solidFill>
                <a:latin typeface="Open Sans"/>
                <a:ea typeface="Open Sans"/>
                <a:cs typeface="Open Sans"/>
                <a:sym typeface="Open Sans"/>
              </a:rPr>
              <a:t> </a:t>
            </a:r>
            <a:r>
              <a:rPr b="1" i="0" lang="en" sz="1200" u="none" cap="none" strike="noStrike">
                <a:solidFill>
                  <a:schemeClr val="dk2"/>
                </a:solidFill>
                <a:uFill>
                  <a:noFill/>
                </a:uFill>
                <a:latin typeface="Open Sans"/>
                <a:ea typeface="Open Sans"/>
                <a:cs typeface="Open Sans"/>
                <a:sym typeface="Open Sans"/>
                <a:hlinkClick r:id="rId5">
                  <a:extLst>
                    <a:ext uri="{A12FA001-AC4F-418D-AE19-62706E023703}">
                      <ahyp:hlinkClr val="tx"/>
                    </a:ext>
                  </a:extLst>
                </a:hlinkClick>
              </a:rPr>
              <a:t>by Slidesgo,</a:t>
            </a:r>
            <a:r>
              <a:rPr b="1" i="0" lang="en" sz="1200" u="none" cap="none" strike="noStrike">
                <a:solidFill>
                  <a:schemeClr val="dk2"/>
                </a:solidFill>
                <a:latin typeface="Open Sans"/>
                <a:ea typeface="Open Sans"/>
                <a:cs typeface="Open Sans"/>
                <a:sym typeface="Open Sans"/>
              </a:rPr>
              <a:t> </a:t>
            </a:r>
            <a:r>
              <a:rPr b="0" i="0" lang="en" sz="1200" u="none" cap="none" strike="noStrike">
                <a:solidFill>
                  <a:schemeClr val="dk2"/>
                </a:solidFill>
                <a:latin typeface="Open Sans SemiBold"/>
                <a:ea typeface="Open Sans SemiBold"/>
                <a:cs typeface="Open Sans SemiBold"/>
                <a:sym typeface="Open Sans SemiBold"/>
              </a:rPr>
              <a:t>including icons</a:t>
            </a:r>
            <a:r>
              <a:rPr b="1" i="0" lang="en" sz="1200" u="none" cap="none" strike="noStrike">
                <a:solidFill>
                  <a:schemeClr val="dk2"/>
                </a:solidFill>
                <a:latin typeface="Open Sans"/>
                <a:ea typeface="Open Sans"/>
                <a:cs typeface="Open Sans"/>
                <a:sym typeface="Open Sans"/>
              </a:rPr>
              <a:t> </a:t>
            </a:r>
            <a:r>
              <a:rPr b="1" i="0" lang="en" sz="1200" u="none" cap="none" strike="noStrike">
                <a:solidFill>
                  <a:schemeClr val="dk2"/>
                </a:solidFill>
                <a:uFill>
                  <a:noFill/>
                </a:uFill>
                <a:latin typeface="Open Sans"/>
                <a:ea typeface="Open Sans"/>
                <a:cs typeface="Open Sans"/>
                <a:sym typeface="Open Sans"/>
                <a:hlinkClick r:id="rId6">
                  <a:extLst>
                    <a:ext uri="{A12FA001-AC4F-418D-AE19-62706E023703}">
                      <ahyp:hlinkClr val="tx"/>
                    </a:ext>
                  </a:extLst>
                </a:hlinkClick>
              </a:rPr>
              <a:t>by Flaticon,</a:t>
            </a:r>
            <a:r>
              <a:rPr b="1" i="0" lang="en" sz="1200" u="none" cap="none" strike="noStrike">
                <a:solidFill>
                  <a:schemeClr val="dk2"/>
                </a:solidFill>
                <a:latin typeface="Open Sans"/>
                <a:ea typeface="Open Sans"/>
                <a:cs typeface="Open Sans"/>
                <a:sym typeface="Open Sans"/>
              </a:rPr>
              <a:t> i</a:t>
            </a:r>
            <a:r>
              <a:rPr b="0" i="0" lang="en" sz="1200" u="none" cap="none" strike="noStrike">
                <a:solidFill>
                  <a:schemeClr val="dk2"/>
                </a:solidFill>
                <a:latin typeface="Open Sans SemiBold"/>
                <a:ea typeface="Open Sans SemiBold"/>
                <a:cs typeface="Open Sans SemiBold"/>
                <a:sym typeface="Open Sans SemiBold"/>
              </a:rPr>
              <a:t>nfographics &amp; images </a:t>
            </a:r>
            <a:r>
              <a:rPr b="1" i="0" lang="en" sz="1200" u="none" cap="none" strike="noStrike">
                <a:solidFill>
                  <a:schemeClr val="dk2"/>
                </a:solidFill>
                <a:uFill>
                  <a:noFill/>
                </a:uFill>
                <a:latin typeface="Open Sans"/>
                <a:ea typeface="Open Sans"/>
                <a:cs typeface="Open Sans"/>
                <a:sym typeface="Open Sans"/>
                <a:hlinkClick r:id="rId7">
                  <a:extLst>
                    <a:ext uri="{A12FA001-AC4F-418D-AE19-62706E023703}">
                      <ahyp:hlinkClr val="tx"/>
                    </a:ext>
                  </a:extLst>
                </a:hlinkClick>
              </a:rPr>
              <a:t>by Freepik</a:t>
            </a:r>
            <a:r>
              <a:rPr b="1" i="0" lang="en" sz="1200" u="none" cap="none" strike="noStrike">
                <a:solidFill>
                  <a:schemeClr val="dk2"/>
                </a:solidFill>
                <a:latin typeface="Open Sans"/>
                <a:ea typeface="Open Sans"/>
                <a:cs typeface="Open Sans"/>
                <a:sym typeface="Open Sans"/>
              </a:rPr>
              <a:t> </a:t>
            </a:r>
            <a:endParaRPr b="1" i="0" sz="1200" u="none" cap="none" strike="noStrike">
              <a:solidFill>
                <a:schemeClr val="dk2"/>
              </a:solidFill>
              <a:latin typeface="Open Sans"/>
              <a:ea typeface="Open Sans"/>
              <a:cs typeface="Open Sans"/>
              <a:sym typeface="Open Sans"/>
            </a:endParaRPr>
          </a:p>
        </p:txBody>
      </p:sp>
      <p:sp>
        <p:nvSpPr>
          <p:cNvPr id="1671" name="Google Shape;1671;p80"/>
          <p:cNvSpPr/>
          <p:nvPr/>
        </p:nvSpPr>
        <p:spPr>
          <a:xfrm>
            <a:off x="5570568" y="-2413037"/>
            <a:ext cx="4624024" cy="7256966"/>
          </a:xfrm>
          <a:custGeom>
            <a:rect b="b" l="l" r="r" t="t"/>
            <a:pathLst>
              <a:path extrusionOk="0" h="94461" w="55812">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1C5F6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CUSTOM_3_1_1_1">
    <p:spTree>
      <p:nvGrpSpPr>
        <p:cNvPr id="1672" name="Shape 1672"/>
        <p:cNvGrpSpPr/>
        <p:nvPr/>
      </p:nvGrpSpPr>
      <p:grpSpPr>
        <a:xfrm>
          <a:off x="0" y="0"/>
          <a:ext cx="0" cy="0"/>
          <a:chOff x="0" y="0"/>
          <a:chExt cx="0" cy="0"/>
        </a:xfrm>
      </p:grpSpPr>
      <p:pic>
        <p:nvPicPr>
          <p:cNvPr id="1673" name="Google Shape;1673;p81"/>
          <p:cNvPicPr preferRelativeResize="0"/>
          <p:nvPr/>
        </p:nvPicPr>
        <p:blipFill rotWithShape="1">
          <a:blip r:embed="rId2">
            <a:alphaModFix amt="66000"/>
          </a:blip>
          <a:srcRect b="0" l="0" r="0" t="0"/>
          <a:stretch/>
        </p:blipFill>
        <p:spPr>
          <a:xfrm flipH="1" rot="-2343514">
            <a:off x="-1166545" y="-1270720"/>
            <a:ext cx="3297389" cy="2276638"/>
          </a:xfrm>
          <a:prstGeom prst="rect">
            <a:avLst/>
          </a:prstGeom>
          <a:noFill/>
          <a:ln>
            <a:noFill/>
          </a:ln>
        </p:spPr>
      </p:pic>
      <p:grpSp>
        <p:nvGrpSpPr>
          <p:cNvPr id="1674" name="Google Shape;1674;p81"/>
          <p:cNvGrpSpPr/>
          <p:nvPr/>
        </p:nvGrpSpPr>
        <p:grpSpPr>
          <a:xfrm rot="-8099954">
            <a:off x="15431" y="-572435"/>
            <a:ext cx="1344367" cy="1995327"/>
            <a:chOff x="272875" y="1527563"/>
            <a:chExt cx="255950" cy="455000"/>
          </a:xfrm>
        </p:grpSpPr>
        <p:sp>
          <p:nvSpPr>
            <p:cNvPr id="1675" name="Google Shape;1675;p81"/>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6" name="Google Shape;1676;p81"/>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7" name="Google Shape;1677;p81"/>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8" name="Google Shape;1678;p81"/>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9" name="Google Shape;1679;p81"/>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0" name="Google Shape;1680;p81"/>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1" name="Google Shape;1681;p81"/>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2" name="Google Shape;1682;p81"/>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3" name="Google Shape;1683;p81"/>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4" name="Google Shape;1684;p81"/>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5" name="Google Shape;1685;p81"/>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6" name="Google Shape;1686;p81"/>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7" name="Google Shape;1687;p81"/>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8" name="Google Shape;1688;p81"/>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9" name="Google Shape;1689;p81"/>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0" name="Google Shape;1690;p81"/>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1" name="Google Shape;1691;p81"/>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2" name="Google Shape;1692;p81"/>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3" name="Google Shape;1693;p81"/>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4" name="Google Shape;1694;p81"/>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5" name="Google Shape;1695;p81"/>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6" name="Google Shape;1696;p81"/>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7" name="Google Shape;1697;p81"/>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8" name="Google Shape;1698;p81"/>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9" name="Google Shape;1699;p81"/>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0" name="Google Shape;1700;p81"/>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1" name="Google Shape;1701;p81"/>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2" name="Google Shape;1702;p81"/>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3" name="Google Shape;1703;p81"/>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4" name="Google Shape;1704;p81"/>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5" name="Google Shape;1705;p81"/>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6" name="Google Shape;1706;p81"/>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7" name="Google Shape;1707;p81"/>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8" name="Google Shape;1708;p81"/>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9" name="Google Shape;1709;p81"/>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710" name="Google Shape;1710;p81"/>
          <p:cNvPicPr preferRelativeResize="0"/>
          <p:nvPr/>
        </p:nvPicPr>
        <p:blipFill rotWithShape="1">
          <a:blip r:embed="rId3">
            <a:alphaModFix amt="74000"/>
          </a:blip>
          <a:srcRect b="0" l="0" r="0" t="0"/>
          <a:stretch/>
        </p:blipFill>
        <p:spPr>
          <a:xfrm flipH="1" rot="-5809801">
            <a:off x="7609918" y="-1097658"/>
            <a:ext cx="2894870" cy="2593321"/>
          </a:xfrm>
          <a:prstGeom prst="rect">
            <a:avLst/>
          </a:prstGeom>
          <a:noFill/>
          <a:ln>
            <a:noFill/>
          </a:ln>
        </p:spPr>
      </p:pic>
      <p:sp>
        <p:nvSpPr>
          <p:cNvPr id="1711" name="Google Shape;1711;p81"/>
          <p:cNvSpPr txBox="1"/>
          <p:nvPr>
            <p:ph type="ctrTitle"/>
          </p:nvPr>
        </p:nvSpPr>
        <p:spPr>
          <a:xfrm>
            <a:off x="736646" y="373025"/>
            <a:ext cx="7672500" cy="577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800"/>
              <a:buNone/>
              <a:defRPr/>
            </a:lvl1pPr>
            <a:lvl2pPr lvl="1" algn="ctr">
              <a:lnSpc>
                <a:spcPct val="100000"/>
              </a:lnSpc>
              <a:spcBef>
                <a:spcPts val="0"/>
              </a:spcBef>
              <a:spcAft>
                <a:spcPts val="0"/>
              </a:spcAft>
              <a:buSzPts val="800"/>
              <a:buNone/>
              <a:defRPr sz="800"/>
            </a:lvl2pPr>
            <a:lvl3pPr lvl="2" algn="ctr">
              <a:lnSpc>
                <a:spcPct val="100000"/>
              </a:lnSpc>
              <a:spcBef>
                <a:spcPts val="0"/>
              </a:spcBef>
              <a:spcAft>
                <a:spcPts val="0"/>
              </a:spcAft>
              <a:buSzPts val="800"/>
              <a:buNone/>
              <a:defRPr sz="800"/>
            </a:lvl3pPr>
            <a:lvl4pPr lvl="3" algn="ctr">
              <a:lnSpc>
                <a:spcPct val="100000"/>
              </a:lnSpc>
              <a:spcBef>
                <a:spcPts val="0"/>
              </a:spcBef>
              <a:spcAft>
                <a:spcPts val="0"/>
              </a:spcAft>
              <a:buSzPts val="800"/>
              <a:buNone/>
              <a:defRPr sz="800"/>
            </a:lvl4pPr>
            <a:lvl5pPr lvl="4" algn="ctr">
              <a:lnSpc>
                <a:spcPct val="100000"/>
              </a:lnSpc>
              <a:spcBef>
                <a:spcPts val="0"/>
              </a:spcBef>
              <a:spcAft>
                <a:spcPts val="0"/>
              </a:spcAft>
              <a:buSzPts val="800"/>
              <a:buNone/>
              <a:defRPr sz="800"/>
            </a:lvl5pPr>
            <a:lvl6pPr lvl="5" algn="ctr">
              <a:lnSpc>
                <a:spcPct val="100000"/>
              </a:lnSpc>
              <a:spcBef>
                <a:spcPts val="0"/>
              </a:spcBef>
              <a:spcAft>
                <a:spcPts val="0"/>
              </a:spcAft>
              <a:buSzPts val="800"/>
              <a:buNone/>
              <a:defRPr sz="800"/>
            </a:lvl6pPr>
            <a:lvl7pPr lvl="6" algn="ctr">
              <a:lnSpc>
                <a:spcPct val="100000"/>
              </a:lnSpc>
              <a:spcBef>
                <a:spcPts val="0"/>
              </a:spcBef>
              <a:spcAft>
                <a:spcPts val="0"/>
              </a:spcAft>
              <a:buSzPts val="800"/>
              <a:buNone/>
              <a:defRPr sz="800"/>
            </a:lvl7pPr>
            <a:lvl8pPr lvl="7" algn="ctr">
              <a:lnSpc>
                <a:spcPct val="100000"/>
              </a:lnSpc>
              <a:spcBef>
                <a:spcPts val="0"/>
              </a:spcBef>
              <a:spcAft>
                <a:spcPts val="0"/>
              </a:spcAft>
              <a:buSzPts val="800"/>
              <a:buNone/>
              <a:defRPr sz="800"/>
            </a:lvl8pPr>
            <a:lvl9pPr lvl="8" algn="ctr">
              <a:lnSpc>
                <a:spcPct val="100000"/>
              </a:lnSpc>
              <a:spcBef>
                <a:spcPts val="0"/>
              </a:spcBef>
              <a:spcAft>
                <a:spcPts val="0"/>
              </a:spcAft>
              <a:buSzPts val="800"/>
              <a:buNone/>
              <a:defRPr sz="800"/>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
  <p:cSld name="CUSTOM_4">
    <p:spTree>
      <p:nvGrpSpPr>
        <p:cNvPr id="1712" name="Shape 1712"/>
        <p:cNvGrpSpPr/>
        <p:nvPr/>
      </p:nvGrpSpPr>
      <p:grpSpPr>
        <a:xfrm>
          <a:off x="0" y="0"/>
          <a:ext cx="0" cy="0"/>
          <a:chOff x="0" y="0"/>
          <a:chExt cx="0" cy="0"/>
        </a:xfrm>
      </p:grpSpPr>
      <p:pic>
        <p:nvPicPr>
          <p:cNvPr id="1713" name="Google Shape;1713;p82"/>
          <p:cNvPicPr preferRelativeResize="0"/>
          <p:nvPr/>
        </p:nvPicPr>
        <p:blipFill rotWithShape="1">
          <a:blip r:embed="rId2">
            <a:alphaModFix amt="66000"/>
          </a:blip>
          <a:srcRect b="0" l="0" r="0" t="0"/>
          <a:stretch/>
        </p:blipFill>
        <p:spPr>
          <a:xfrm flipH="1" rot="-2343514">
            <a:off x="-1166545" y="-1270720"/>
            <a:ext cx="3297389" cy="2276638"/>
          </a:xfrm>
          <a:prstGeom prst="rect">
            <a:avLst/>
          </a:prstGeom>
          <a:noFill/>
          <a:ln>
            <a:noFill/>
          </a:ln>
        </p:spPr>
      </p:pic>
      <p:grpSp>
        <p:nvGrpSpPr>
          <p:cNvPr id="1714" name="Google Shape;1714;p82"/>
          <p:cNvGrpSpPr/>
          <p:nvPr/>
        </p:nvGrpSpPr>
        <p:grpSpPr>
          <a:xfrm rot="-8099954">
            <a:off x="15431" y="-572435"/>
            <a:ext cx="1344367" cy="1995327"/>
            <a:chOff x="272875" y="1527563"/>
            <a:chExt cx="255950" cy="455000"/>
          </a:xfrm>
        </p:grpSpPr>
        <p:sp>
          <p:nvSpPr>
            <p:cNvPr id="1715" name="Google Shape;1715;p82"/>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6" name="Google Shape;1716;p82"/>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7" name="Google Shape;1717;p82"/>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8" name="Google Shape;1718;p82"/>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9" name="Google Shape;1719;p82"/>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0" name="Google Shape;1720;p82"/>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1" name="Google Shape;1721;p82"/>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2" name="Google Shape;1722;p82"/>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3" name="Google Shape;1723;p82"/>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4" name="Google Shape;1724;p82"/>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5" name="Google Shape;1725;p82"/>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6" name="Google Shape;1726;p82"/>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7" name="Google Shape;1727;p82"/>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8" name="Google Shape;1728;p82"/>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9" name="Google Shape;1729;p82"/>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0" name="Google Shape;1730;p82"/>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1" name="Google Shape;1731;p82"/>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2" name="Google Shape;1732;p82"/>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3" name="Google Shape;1733;p82"/>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4" name="Google Shape;1734;p82"/>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5" name="Google Shape;1735;p82"/>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6" name="Google Shape;1736;p82"/>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7" name="Google Shape;1737;p82"/>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8" name="Google Shape;1738;p82"/>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9" name="Google Shape;1739;p82"/>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0" name="Google Shape;1740;p82"/>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1" name="Google Shape;1741;p82"/>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2" name="Google Shape;1742;p82"/>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3" name="Google Shape;1743;p82"/>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4" name="Google Shape;1744;p82"/>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5" name="Google Shape;1745;p82"/>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6" name="Google Shape;1746;p82"/>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7" name="Google Shape;1747;p82"/>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8" name="Google Shape;1748;p82"/>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9" name="Google Shape;1749;p82"/>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750" name="Google Shape;1750;p82"/>
          <p:cNvPicPr preferRelativeResize="0"/>
          <p:nvPr/>
        </p:nvPicPr>
        <p:blipFill rotWithShape="1">
          <a:blip r:embed="rId3">
            <a:alphaModFix amt="74000"/>
          </a:blip>
          <a:srcRect b="0" l="0" r="0" t="0"/>
          <a:stretch/>
        </p:blipFill>
        <p:spPr>
          <a:xfrm flipH="1" rot="-5809801">
            <a:off x="7609918" y="-1097658"/>
            <a:ext cx="2894870" cy="2593321"/>
          </a:xfrm>
          <a:prstGeom prst="rect">
            <a:avLst/>
          </a:prstGeom>
          <a:noFill/>
          <a:ln>
            <a:noFill/>
          </a:ln>
        </p:spPr>
      </p:pic>
      <p:pic>
        <p:nvPicPr>
          <p:cNvPr id="1751" name="Google Shape;1751;p82"/>
          <p:cNvPicPr preferRelativeResize="0"/>
          <p:nvPr/>
        </p:nvPicPr>
        <p:blipFill rotWithShape="1">
          <a:blip r:embed="rId4">
            <a:alphaModFix amt="76000"/>
          </a:blip>
          <a:srcRect b="0" l="0" r="0" t="0"/>
          <a:stretch/>
        </p:blipFill>
        <p:spPr>
          <a:xfrm rot="10754694">
            <a:off x="2497948" y="4487275"/>
            <a:ext cx="7605809" cy="2832381"/>
          </a:xfrm>
          <a:prstGeom prst="rect">
            <a:avLst/>
          </a:prstGeom>
          <a:noFill/>
          <a:ln>
            <a:noFill/>
          </a:ln>
        </p:spPr>
      </p:pic>
      <p:grpSp>
        <p:nvGrpSpPr>
          <p:cNvPr id="1752" name="Google Shape;1752;p82"/>
          <p:cNvGrpSpPr/>
          <p:nvPr/>
        </p:nvGrpSpPr>
        <p:grpSpPr>
          <a:xfrm flipH="1">
            <a:off x="-624375" y="3487614"/>
            <a:ext cx="1344377" cy="2469659"/>
            <a:chOff x="272875" y="1419395"/>
            <a:chExt cx="255950" cy="563168"/>
          </a:xfrm>
        </p:grpSpPr>
        <p:sp>
          <p:nvSpPr>
            <p:cNvPr id="1753" name="Google Shape;1753;p82"/>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4" name="Google Shape;1754;p82"/>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5" name="Google Shape;1755;p82"/>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6" name="Google Shape;1756;p82"/>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7" name="Google Shape;1757;p82"/>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8" name="Google Shape;1758;p82"/>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9" name="Google Shape;1759;p82"/>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0" name="Google Shape;1760;p82"/>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1" name="Google Shape;1761;p82"/>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2" name="Google Shape;1762;p82"/>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3" name="Google Shape;1763;p82"/>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4" name="Google Shape;1764;p82"/>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5" name="Google Shape;1765;p82"/>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6" name="Google Shape;1766;p82"/>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7" name="Google Shape;1767;p82"/>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8" name="Google Shape;1768;p82"/>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9" name="Google Shape;1769;p82"/>
            <p:cNvSpPr/>
            <p:nvPr/>
          </p:nvSpPr>
          <p:spPr>
            <a:xfrm>
              <a:off x="369050" y="1615955"/>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0" name="Google Shape;1770;p82"/>
            <p:cNvSpPr/>
            <p:nvPr/>
          </p:nvSpPr>
          <p:spPr>
            <a:xfrm>
              <a:off x="490635" y="1582215"/>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1" name="Google Shape;1771;p82"/>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2" name="Google Shape;1772;p82"/>
            <p:cNvSpPr/>
            <p:nvPr/>
          </p:nvSpPr>
          <p:spPr>
            <a:xfrm>
              <a:off x="438343" y="1487068"/>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3" name="Google Shape;1773;p82"/>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4" name="Google Shape;1774;p82"/>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5" name="Google Shape;1775;p82"/>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6" name="Google Shape;1776;p82"/>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7" name="Google Shape;1777;p82"/>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8" name="Google Shape;1778;p82"/>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9" name="Google Shape;1779;p82"/>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0" name="Google Shape;1780;p82"/>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1" name="Google Shape;1781;p82"/>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2" name="Google Shape;1782;p82"/>
            <p:cNvSpPr/>
            <p:nvPr/>
          </p:nvSpPr>
          <p:spPr>
            <a:xfrm>
              <a:off x="360075" y="195388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3" name="Google Shape;1783;p82"/>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4" name="Google Shape;1784;p82"/>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5" name="Google Shape;1785;p82"/>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6" name="Google Shape;1786;p82"/>
            <p:cNvSpPr/>
            <p:nvPr/>
          </p:nvSpPr>
          <p:spPr>
            <a:xfrm>
              <a:off x="394558" y="1560904"/>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7" name="Google Shape;1787;p82"/>
            <p:cNvSpPr/>
            <p:nvPr/>
          </p:nvSpPr>
          <p:spPr>
            <a:xfrm>
              <a:off x="418850" y="1419395"/>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788" name="Google Shape;1788;p82"/>
          <p:cNvSpPr txBox="1"/>
          <p:nvPr>
            <p:ph type="title"/>
          </p:nvPr>
        </p:nvSpPr>
        <p:spPr>
          <a:xfrm>
            <a:off x="732375" y="1618170"/>
            <a:ext cx="3839700" cy="6291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400"/>
              <a:buNone/>
              <a:defRPr sz="16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1789" name="Google Shape;1789;p82"/>
          <p:cNvSpPr txBox="1"/>
          <p:nvPr>
            <p:ph idx="1" type="subTitle"/>
          </p:nvPr>
        </p:nvSpPr>
        <p:spPr>
          <a:xfrm>
            <a:off x="732375" y="2191200"/>
            <a:ext cx="7691700" cy="2031000"/>
          </a:xfrm>
          <a:prstGeom prst="rect">
            <a:avLst/>
          </a:prstGeom>
          <a:noFill/>
          <a:ln>
            <a:noFill/>
          </a:ln>
        </p:spPr>
        <p:txBody>
          <a:bodyPr anchorCtr="0" anchor="t" bIns="91425" lIns="91425" spcFirstLastPara="1" rIns="91425" wrap="square" tIns="91425">
            <a:noAutofit/>
          </a:bodyPr>
          <a:lstStyle>
            <a:lvl1pPr lvl="0" marR="50800" algn="l">
              <a:lnSpc>
                <a:spcPct val="166000"/>
              </a:lnSpc>
              <a:spcBef>
                <a:spcPts val="0"/>
              </a:spcBef>
              <a:spcAft>
                <a:spcPts val="0"/>
              </a:spcAft>
              <a:buClr>
                <a:schemeClr val="lt2"/>
              </a:buClr>
              <a:buSzPts val="1400"/>
              <a:buChar char="●"/>
              <a:defRPr sz="1200"/>
            </a:lvl1pPr>
            <a:lvl2pPr lvl="1" algn="ctr">
              <a:lnSpc>
                <a:spcPct val="100000"/>
              </a:lnSpc>
              <a:spcBef>
                <a:spcPts val="0"/>
              </a:spcBef>
              <a:spcAft>
                <a:spcPts val="0"/>
              </a:spcAft>
              <a:buSzPts val="1400"/>
              <a:buChar char="○"/>
              <a:defRPr/>
            </a:lvl2pPr>
            <a:lvl3pPr lvl="2" algn="ctr">
              <a:lnSpc>
                <a:spcPct val="100000"/>
              </a:lnSpc>
              <a:spcBef>
                <a:spcPts val="1600"/>
              </a:spcBef>
              <a:spcAft>
                <a:spcPts val="0"/>
              </a:spcAft>
              <a:buSzPts val="1400"/>
              <a:buChar char="■"/>
              <a:defRPr/>
            </a:lvl3pPr>
            <a:lvl4pPr lvl="3" algn="ctr">
              <a:lnSpc>
                <a:spcPct val="100000"/>
              </a:lnSpc>
              <a:spcBef>
                <a:spcPts val="1600"/>
              </a:spcBef>
              <a:spcAft>
                <a:spcPts val="0"/>
              </a:spcAft>
              <a:buSzPts val="1400"/>
              <a:buChar char="●"/>
              <a:defRPr/>
            </a:lvl4pPr>
            <a:lvl5pPr lvl="4" algn="ctr">
              <a:lnSpc>
                <a:spcPct val="100000"/>
              </a:lnSpc>
              <a:spcBef>
                <a:spcPts val="1600"/>
              </a:spcBef>
              <a:spcAft>
                <a:spcPts val="0"/>
              </a:spcAft>
              <a:buSzPts val="1400"/>
              <a:buChar char="○"/>
              <a:defRPr/>
            </a:lvl5pPr>
            <a:lvl6pPr lvl="5" algn="ctr">
              <a:lnSpc>
                <a:spcPct val="100000"/>
              </a:lnSpc>
              <a:spcBef>
                <a:spcPts val="1600"/>
              </a:spcBef>
              <a:spcAft>
                <a:spcPts val="0"/>
              </a:spcAft>
              <a:buSzPts val="1400"/>
              <a:buChar char="■"/>
              <a:defRPr/>
            </a:lvl6pPr>
            <a:lvl7pPr lvl="6" algn="ctr">
              <a:lnSpc>
                <a:spcPct val="100000"/>
              </a:lnSpc>
              <a:spcBef>
                <a:spcPts val="1600"/>
              </a:spcBef>
              <a:spcAft>
                <a:spcPts val="0"/>
              </a:spcAft>
              <a:buSzPts val="1400"/>
              <a:buChar char="●"/>
              <a:defRPr/>
            </a:lvl7pPr>
            <a:lvl8pPr lvl="7" algn="ctr">
              <a:lnSpc>
                <a:spcPct val="100000"/>
              </a:lnSpc>
              <a:spcBef>
                <a:spcPts val="1600"/>
              </a:spcBef>
              <a:spcAft>
                <a:spcPts val="0"/>
              </a:spcAft>
              <a:buSzPts val="1400"/>
              <a:buChar char="○"/>
              <a:defRPr/>
            </a:lvl8pPr>
            <a:lvl9pPr lvl="8" algn="ctr">
              <a:lnSpc>
                <a:spcPct val="100000"/>
              </a:lnSpc>
              <a:spcBef>
                <a:spcPts val="1600"/>
              </a:spcBef>
              <a:spcAft>
                <a:spcPts val="1600"/>
              </a:spcAft>
              <a:buSzPts val="1400"/>
              <a:buChar char="■"/>
              <a:defRPr/>
            </a:lvl9pPr>
          </a:lstStyle>
          <a:p/>
        </p:txBody>
      </p:sp>
      <p:sp>
        <p:nvSpPr>
          <p:cNvPr id="1790" name="Google Shape;1790;p82"/>
          <p:cNvSpPr txBox="1"/>
          <p:nvPr>
            <p:ph idx="2" type="ctrTitle"/>
          </p:nvPr>
        </p:nvSpPr>
        <p:spPr>
          <a:xfrm>
            <a:off x="736646" y="373025"/>
            <a:ext cx="7672500" cy="577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800"/>
              <a:buNone/>
              <a:defRPr/>
            </a:lvl1pPr>
            <a:lvl2pPr lvl="1" algn="ctr">
              <a:lnSpc>
                <a:spcPct val="100000"/>
              </a:lnSpc>
              <a:spcBef>
                <a:spcPts val="0"/>
              </a:spcBef>
              <a:spcAft>
                <a:spcPts val="0"/>
              </a:spcAft>
              <a:buSzPts val="800"/>
              <a:buNone/>
              <a:defRPr sz="800"/>
            </a:lvl2pPr>
            <a:lvl3pPr lvl="2" algn="ctr">
              <a:lnSpc>
                <a:spcPct val="100000"/>
              </a:lnSpc>
              <a:spcBef>
                <a:spcPts val="0"/>
              </a:spcBef>
              <a:spcAft>
                <a:spcPts val="0"/>
              </a:spcAft>
              <a:buSzPts val="800"/>
              <a:buNone/>
              <a:defRPr sz="800"/>
            </a:lvl3pPr>
            <a:lvl4pPr lvl="3" algn="ctr">
              <a:lnSpc>
                <a:spcPct val="100000"/>
              </a:lnSpc>
              <a:spcBef>
                <a:spcPts val="0"/>
              </a:spcBef>
              <a:spcAft>
                <a:spcPts val="0"/>
              </a:spcAft>
              <a:buSzPts val="800"/>
              <a:buNone/>
              <a:defRPr sz="800"/>
            </a:lvl4pPr>
            <a:lvl5pPr lvl="4" algn="ctr">
              <a:lnSpc>
                <a:spcPct val="100000"/>
              </a:lnSpc>
              <a:spcBef>
                <a:spcPts val="0"/>
              </a:spcBef>
              <a:spcAft>
                <a:spcPts val="0"/>
              </a:spcAft>
              <a:buSzPts val="800"/>
              <a:buNone/>
              <a:defRPr sz="800"/>
            </a:lvl5pPr>
            <a:lvl6pPr lvl="5" algn="ctr">
              <a:lnSpc>
                <a:spcPct val="100000"/>
              </a:lnSpc>
              <a:spcBef>
                <a:spcPts val="0"/>
              </a:spcBef>
              <a:spcAft>
                <a:spcPts val="0"/>
              </a:spcAft>
              <a:buSzPts val="800"/>
              <a:buNone/>
              <a:defRPr sz="800"/>
            </a:lvl6pPr>
            <a:lvl7pPr lvl="6" algn="ctr">
              <a:lnSpc>
                <a:spcPct val="100000"/>
              </a:lnSpc>
              <a:spcBef>
                <a:spcPts val="0"/>
              </a:spcBef>
              <a:spcAft>
                <a:spcPts val="0"/>
              </a:spcAft>
              <a:buSzPts val="800"/>
              <a:buNone/>
              <a:defRPr sz="800"/>
            </a:lvl7pPr>
            <a:lvl8pPr lvl="7" algn="ctr">
              <a:lnSpc>
                <a:spcPct val="100000"/>
              </a:lnSpc>
              <a:spcBef>
                <a:spcPts val="0"/>
              </a:spcBef>
              <a:spcAft>
                <a:spcPts val="0"/>
              </a:spcAft>
              <a:buSzPts val="800"/>
              <a:buNone/>
              <a:defRPr sz="800"/>
            </a:lvl8pPr>
            <a:lvl9pPr lvl="8" algn="ctr">
              <a:lnSpc>
                <a:spcPct val="100000"/>
              </a:lnSpc>
              <a:spcBef>
                <a:spcPts val="0"/>
              </a:spcBef>
              <a:spcAft>
                <a:spcPts val="0"/>
              </a:spcAft>
              <a:buSzPts val="800"/>
              <a:buNone/>
              <a:defRPr sz="800"/>
            </a:lvl9pPr>
          </a:lstStyle>
          <a:p/>
        </p:txBody>
      </p:sp>
      <p:sp>
        <p:nvSpPr>
          <p:cNvPr id="1791" name="Google Shape;1791;p82"/>
          <p:cNvSpPr/>
          <p:nvPr/>
        </p:nvSpPr>
        <p:spPr>
          <a:xfrm rot="9899989">
            <a:off x="7836136" y="4072635"/>
            <a:ext cx="2265015" cy="2165770"/>
          </a:xfrm>
          <a:custGeom>
            <a:rect b="b" l="l" r="r" t="t"/>
            <a:pathLst>
              <a:path extrusionOk="0" h="20404" w="21339">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4_1">
    <p:spTree>
      <p:nvGrpSpPr>
        <p:cNvPr id="1792" name="Shape 1792"/>
        <p:cNvGrpSpPr/>
        <p:nvPr/>
      </p:nvGrpSpPr>
      <p:grpSpPr>
        <a:xfrm>
          <a:off x="0" y="0"/>
          <a:ext cx="0" cy="0"/>
          <a:chOff x="0" y="0"/>
          <a:chExt cx="0" cy="0"/>
        </a:xfrm>
      </p:grpSpPr>
      <p:pic>
        <p:nvPicPr>
          <p:cNvPr id="1793" name="Google Shape;1793;p83"/>
          <p:cNvPicPr preferRelativeResize="0"/>
          <p:nvPr/>
        </p:nvPicPr>
        <p:blipFill rotWithShape="1">
          <a:blip r:embed="rId2">
            <a:alphaModFix amt="66000"/>
          </a:blip>
          <a:srcRect b="0" l="0" r="0" t="0"/>
          <a:stretch/>
        </p:blipFill>
        <p:spPr>
          <a:xfrm flipH="1" rot="5399990">
            <a:off x="7705516" y="-598319"/>
            <a:ext cx="3297389" cy="2276637"/>
          </a:xfrm>
          <a:prstGeom prst="rect">
            <a:avLst/>
          </a:prstGeom>
          <a:noFill/>
          <a:ln>
            <a:noFill/>
          </a:ln>
        </p:spPr>
      </p:pic>
      <p:grpSp>
        <p:nvGrpSpPr>
          <p:cNvPr id="1794" name="Google Shape;1794;p83"/>
          <p:cNvGrpSpPr/>
          <p:nvPr/>
        </p:nvGrpSpPr>
        <p:grpSpPr>
          <a:xfrm rot="-987768">
            <a:off x="7751817" y="-266278"/>
            <a:ext cx="1344359" cy="1995308"/>
            <a:chOff x="272875" y="1527563"/>
            <a:chExt cx="255950" cy="455000"/>
          </a:xfrm>
        </p:grpSpPr>
        <p:sp>
          <p:nvSpPr>
            <p:cNvPr id="1795" name="Google Shape;1795;p83"/>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6" name="Google Shape;1796;p83"/>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7" name="Google Shape;1797;p83"/>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8" name="Google Shape;1798;p83"/>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9" name="Google Shape;1799;p83"/>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0" name="Google Shape;1800;p83"/>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1" name="Google Shape;1801;p83"/>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2" name="Google Shape;1802;p83"/>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3" name="Google Shape;1803;p83"/>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4" name="Google Shape;1804;p83"/>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5" name="Google Shape;1805;p83"/>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6" name="Google Shape;1806;p83"/>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7" name="Google Shape;1807;p83"/>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8" name="Google Shape;1808;p83"/>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9" name="Google Shape;1809;p83"/>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0" name="Google Shape;1810;p83"/>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1" name="Google Shape;1811;p83"/>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2" name="Google Shape;1812;p83"/>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3" name="Google Shape;1813;p83"/>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4" name="Google Shape;1814;p83"/>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5" name="Google Shape;1815;p83"/>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6" name="Google Shape;1816;p83"/>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7" name="Google Shape;1817;p83"/>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8" name="Google Shape;1818;p83"/>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9" name="Google Shape;1819;p83"/>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0" name="Google Shape;1820;p83"/>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1" name="Google Shape;1821;p83"/>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2" name="Google Shape;1822;p83"/>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3" name="Google Shape;1823;p83"/>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4" name="Google Shape;1824;p83"/>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5" name="Google Shape;1825;p83"/>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6" name="Google Shape;1826;p83"/>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7" name="Google Shape;1827;p83"/>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8" name="Google Shape;1828;p83"/>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9" name="Google Shape;1829;p83"/>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830" name="Google Shape;1830;p83"/>
          <p:cNvPicPr preferRelativeResize="0"/>
          <p:nvPr/>
        </p:nvPicPr>
        <p:blipFill rotWithShape="1">
          <a:blip r:embed="rId3">
            <a:alphaModFix amt="74000"/>
          </a:blip>
          <a:srcRect b="0" l="0" r="0" t="0"/>
          <a:stretch/>
        </p:blipFill>
        <p:spPr>
          <a:xfrm flipH="1" rot="-10162003">
            <a:off x="-1091107" y="-1133759"/>
            <a:ext cx="2894871" cy="2593322"/>
          </a:xfrm>
          <a:prstGeom prst="rect">
            <a:avLst/>
          </a:prstGeom>
          <a:noFill/>
          <a:ln>
            <a:noFill/>
          </a:ln>
        </p:spPr>
      </p:pic>
      <p:pic>
        <p:nvPicPr>
          <p:cNvPr id="1831" name="Google Shape;1831;p83"/>
          <p:cNvPicPr preferRelativeResize="0"/>
          <p:nvPr/>
        </p:nvPicPr>
        <p:blipFill rotWithShape="1">
          <a:blip r:embed="rId4">
            <a:alphaModFix amt="76000"/>
          </a:blip>
          <a:srcRect b="0" l="0" r="0" t="0"/>
          <a:stretch/>
        </p:blipFill>
        <p:spPr>
          <a:xfrm rot="363351">
            <a:off x="802621" y="4291783"/>
            <a:ext cx="7605804" cy="2832383"/>
          </a:xfrm>
          <a:prstGeom prst="rect">
            <a:avLst/>
          </a:prstGeom>
          <a:noFill/>
          <a:ln>
            <a:noFill/>
          </a:ln>
        </p:spPr>
      </p:pic>
      <p:sp>
        <p:nvSpPr>
          <p:cNvPr id="1832" name="Google Shape;1832;p83"/>
          <p:cNvSpPr/>
          <p:nvPr/>
        </p:nvSpPr>
        <p:spPr>
          <a:xfrm rot="9899989">
            <a:off x="-583964" y="4625085"/>
            <a:ext cx="2265015" cy="2165770"/>
          </a:xfrm>
          <a:custGeom>
            <a:rect b="b" l="l" r="r" t="t"/>
            <a:pathLst>
              <a:path extrusionOk="0" h="20404" w="21339">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3" name="Google Shape;1833;p83"/>
          <p:cNvSpPr txBox="1"/>
          <p:nvPr>
            <p:ph type="title"/>
          </p:nvPr>
        </p:nvSpPr>
        <p:spPr>
          <a:xfrm>
            <a:off x="732375" y="1637495"/>
            <a:ext cx="3839700" cy="572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400"/>
              <a:buNone/>
              <a:defRPr sz="16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1834" name="Google Shape;1834;p83"/>
          <p:cNvSpPr txBox="1"/>
          <p:nvPr>
            <p:ph idx="1" type="subTitle"/>
          </p:nvPr>
        </p:nvSpPr>
        <p:spPr>
          <a:xfrm>
            <a:off x="475175" y="2194825"/>
            <a:ext cx="4096800" cy="2490300"/>
          </a:xfrm>
          <a:prstGeom prst="rect">
            <a:avLst/>
          </a:prstGeom>
          <a:noFill/>
          <a:ln>
            <a:noFill/>
          </a:ln>
        </p:spPr>
        <p:txBody>
          <a:bodyPr anchorCtr="0" anchor="t" bIns="91425" lIns="91425" spcFirstLastPara="1" rIns="91425" wrap="square" tIns="91425">
            <a:noAutofit/>
          </a:bodyPr>
          <a:lstStyle>
            <a:lvl1pPr lvl="0" marR="50800" algn="l">
              <a:lnSpc>
                <a:spcPct val="100000"/>
              </a:lnSpc>
              <a:spcBef>
                <a:spcPts val="0"/>
              </a:spcBef>
              <a:spcAft>
                <a:spcPts val="0"/>
              </a:spcAft>
              <a:buClr>
                <a:schemeClr val="lt2"/>
              </a:buClr>
              <a:buSzPts val="1400"/>
              <a:buChar char="●"/>
              <a:defRPr sz="1200"/>
            </a:lvl1pPr>
            <a:lvl2pPr lvl="1" algn="ctr">
              <a:lnSpc>
                <a:spcPct val="100000"/>
              </a:lnSpc>
              <a:spcBef>
                <a:spcPts val="0"/>
              </a:spcBef>
              <a:spcAft>
                <a:spcPts val="0"/>
              </a:spcAft>
              <a:buSzPts val="1400"/>
              <a:buChar char="○"/>
              <a:defRPr/>
            </a:lvl2pPr>
            <a:lvl3pPr lvl="2" algn="ctr">
              <a:lnSpc>
                <a:spcPct val="100000"/>
              </a:lnSpc>
              <a:spcBef>
                <a:spcPts val="1600"/>
              </a:spcBef>
              <a:spcAft>
                <a:spcPts val="0"/>
              </a:spcAft>
              <a:buSzPts val="1400"/>
              <a:buChar char="■"/>
              <a:defRPr/>
            </a:lvl3pPr>
            <a:lvl4pPr lvl="3" algn="ctr">
              <a:lnSpc>
                <a:spcPct val="100000"/>
              </a:lnSpc>
              <a:spcBef>
                <a:spcPts val="1600"/>
              </a:spcBef>
              <a:spcAft>
                <a:spcPts val="0"/>
              </a:spcAft>
              <a:buSzPts val="1400"/>
              <a:buChar char="●"/>
              <a:defRPr/>
            </a:lvl4pPr>
            <a:lvl5pPr lvl="4" algn="ctr">
              <a:lnSpc>
                <a:spcPct val="100000"/>
              </a:lnSpc>
              <a:spcBef>
                <a:spcPts val="1600"/>
              </a:spcBef>
              <a:spcAft>
                <a:spcPts val="0"/>
              </a:spcAft>
              <a:buSzPts val="1400"/>
              <a:buChar char="○"/>
              <a:defRPr/>
            </a:lvl5pPr>
            <a:lvl6pPr lvl="5" algn="ctr">
              <a:lnSpc>
                <a:spcPct val="100000"/>
              </a:lnSpc>
              <a:spcBef>
                <a:spcPts val="1600"/>
              </a:spcBef>
              <a:spcAft>
                <a:spcPts val="0"/>
              </a:spcAft>
              <a:buSzPts val="1400"/>
              <a:buChar char="■"/>
              <a:defRPr/>
            </a:lvl6pPr>
            <a:lvl7pPr lvl="6" algn="ctr">
              <a:lnSpc>
                <a:spcPct val="100000"/>
              </a:lnSpc>
              <a:spcBef>
                <a:spcPts val="1600"/>
              </a:spcBef>
              <a:spcAft>
                <a:spcPts val="0"/>
              </a:spcAft>
              <a:buSzPts val="1400"/>
              <a:buChar char="●"/>
              <a:defRPr/>
            </a:lvl7pPr>
            <a:lvl8pPr lvl="7" algn="ctr">
              <a:lnSpc>
                <a:spcPct val="100000"/>
              </a:lnSpc>
              <a:spcBef>
                <a:spcPts val="1600"/>
              </a:spcBef>
              <a:spcAft>
                <a:spcPts val="0"/>
              </a:spcAft>
              <a:buSzPts val="1400"/>
              <a:buChar char="○"/>
              <a:defRPr/>
            </a:lvl8pPr>
            <a:lvl9pPr lvl="8" algn="ctr">
              <a:lnSpc>
                <a:spcPct val="100000"/>
              </a:lnSpc>
              <a:spcBef>
                <a:spcPts val="1600"/>
              </a:spcBef>
              <a:spcAft>
                <a:spcPts val="1600"/>
              </a:spcAft>
              <a:buSzPts val="1400"/>
              <a:buChar char="■"/>
              <a:defRPr/>
            </a:lvl9pPr>
          </a:lstStyle>
          <a:p/>
        </p:txBody>
      </p:sp>
      <p:sp>
        <p:nvSpPr>
          <p:cNvPr id="1835" name="Google Shape;1835;p83"/>
          <p:cNvSpPr txBox="1"/>
          <p:nvPr>
            <p:ph idx="2" type="title"/>
          </p:nvPr>
        </p:nvSpPr>
        <p:spPr>
          <a:xfrm>
            <a:off x="4578150" y="1637495"/>
            <a:ext cx="3839700" cy="572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400"/>
              <a:buNone/>
              <a:defRPr sz="16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1836" name="Google Shape;1836;p83"/>
          <p:cNvSpPr txBox="1"/>
          <p:nvPr>
            <p:ph idx="3" type="subTitle"/>
          </p:nvPr>
        </p:nvSpPr>
        <p:spPr>
          <a:xfrm>
            <a:off x="4578150" y="2194825"/>
            <a:ext cx="4096800" cy="2490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2"/>
              </a:buClr>
              <a:buSzPts val="1400"/>
              <a:buChar char="●"/>
              <a:defRPr sz="1200"/>
            </a:lvl1pPr>
            <a:lvl2pPr lvl="1" algn="ctr">
              <a:lnSpc>
                <a:spcPct val="100000"/>
              </a:lnSpc>
              <a:spcBef>
                <a:spcPts val="0"/>
              </a:spcBef>
              <a:spcAft>
                <a:spcPts val="0"/>
              </a:spcAft>
              <a:buSzPts val="1400"/>
              <a:buChar char="○"/>
              <a:defRPr/>
            </a:lvl2pPr>
            <a:lvl3pPr lvl="2" algn="ctr">
              <a:lnSpc>
                <a:spcPct val="100000"/>
              </a:lnSpc>
              <a:spcBef>
                <a:spcPts val="1600"/>
              </a:spcBef>
              <a:spcAft>
                <a:spcPts val="0"/>
              </a:spcAft>
              <a:buSzPts val="1400"/>
              <a:buChar char="■"/>
              <a:defRPr/>
            </a:lvl3pPr>
            <a:lvl4pPr lvl="3" algn="ctr">
              <a:lnSpc>
                <a:spcPct val="100000"/>
              </a:lnSpc>
              <a:spcBef>
                <a:spcPts val="1600"/>
              </a:spcBef>
              <a:spcAft>
                <a:spcPts val="0"/>
              </a:spcAft>
              <a:buSzPts val="1400"/>
              <a:buChar char="●"/>
              <a:defRPr/>
            </a:lvl4pPr>
            <a:lvl5pPr lvl="4" algn="ctr">
              <a:lnSpc>
                <a:spcPct val="100000"/>
              </a:lnSpc>
              <a:spcBef>
                <a:spcPts val="1600"/>
              </a:spcBef>
              <a:spcAft>
                <a:spcPts val="0"/>
              </a:spcAft>
              <a:buSzPts val="1400"/>
              <a:buChar char="○"/>
              <a:defRPr/>
            </a:lvl5pPr>
            <a:lvl6pPr lvl="5" algn="ctr">
              <a:lnSpc>
                <a:spcPct val="100000"/>
              </a:lnSpc>
              <a:spcBef>
                <a:spcPts val="1600"/>
              </a:spcBef>
              <a:spcAft>
                <a:spcPts val="0"/>
              </a:spcAft>
              <a:buSzPts val="1400"/>
              <a:buChar char="■"/>
              <a:defRPr/>
            </a:lvl6pPr>
            <a:lvl7pPr lvl="6" algn="ctr">
              <a:lnSpc>
                <a:spcPct val="100000"/>
              </a:lnSpc>
              <a:spcBef>
                <a:spcPts val="1600"/>
              </a:spcBef>
              <a:spcAft>
                <a:spcPts val="0"/>
              </a:spcAft>
              <a:buSzPts val="1400"/>
              <a:buChar char="●"/>
              <a:defRPr/>
            </a:lvl7pPr>
            <a:lvl8pPr lvl="7" algn="ctr">
              <a:lnSpc>
                <a:spcPct val="100000"/>
              </a:lnSpc>
              <a:spcBef>
                <a:spcPts val="1600"/>
              </a:spcBef>
              <a:spcAft>
                <a:spcPts val="0"/>
              </a:spcAft>
              <a:buSzPts val="1400"/>
              <a:buChar char="○"/>
              <a:defRPr/>
            </a:lvl8pPr>
            <a:lvl9pPr lvl="8" algn="ctr">
              <a:lnSpc>
                <a:spcPct val="100000"/>
              </a:lnSpc>
              <a:spcBef>
                <a:spcPts val="1600"/>
              </a:spcBef>
              <a:spcAft>
                <a:spcPts val="1600"/>
              </a:spcAft>
              <a:buSzPts val="1400"/>
              <a:buChar char="■"/>
              <a:defRPr/>
            </a:lvl9pPr>
          </a:lstStyle>
          <a:p/>
        </p:txBody>
      </p:sp>
      <p:sp>
        <p:nvSpPr>
          <p:cNvPr id="1837" name="Google Shape;1837;p83"/>
          <p:cNvSpPr txBox="1"/>
          <p:nvPr>
            <p:ph idx="4" type="ctrTitle"/>
          </p:nvPr>
        </p:nvSpPr>
        <p:spPr>
          <a:xfrm>
            <a:off x="736646" y="373025"/>
            <a:ext cx="7672500" cy="577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800"/>
              <a:buNone/>
              <a:defRPr/>
            </a:lvl1pPr>
            <a:lvl2pPr lvl="1" algn="ctr">
              <a:lnSpc>
                <a:spcPct val="100000"/>
              </a:lnSpc>
              <a:spcBef>
                <a:spcPts val="0"/>
              </a:spcBef>
              <a:spcAft>
                <a:spcPts val="0"/>
              </a:spcAft>
              <a:buSzPts val="800"/>
              <a:buNone/>
              <a:defRPr sz="800"/>
            </a:lvl2pPr>
            <a:lvl3pPr lvl="2" algn="ctr">
              <a:lnSpc>
                <a:spcPct val="100000"/>
              </a:lnSpc>
              <a:spcBef>
                <a:spcPts val="0"/>
              </a:spcBef>
              <a:spcAft>
                <a:spcPts val="0"/>
              </a:spcAft>
              <a:buSzPts val="800"/>
              <a:buNone/>
              <a:defRPr sz="800"/>
            </a:lvl3pPr>
            <a:lvl4pPr lvl="3" algn="ctr">
              <a:lnSpc>
                <a:spcPct val="100000"/>
              </a:lnSpc>
              <a:spcBef>
                <a:spcPts val="0"/>
              </a:spcBef>
              <a:spcAft>
                <a:spcPts val="0"/>
              </a:spcAft>
              <a:buSzPts val="800"/>
              <a:buNone/>
              <a:defRPr sz="800"/>
            </a:lvl4pPr>
            <a:lvl5pPr lvl="4" algn="ctr">
              <a:lnSpc>
                <a:spcPct val="100000"/>
              </a:lnSpc>
              <a:spcBef>
                <a:spcPts val="0"/>
              </a:spcBef>
              <a:spcAft>
                <a:spcPts val="0"/>
              </a:spcAft>
              <a:buSzPts val="800"/>
              <a:buNone/>
              <a:defRPr sz="800"/>
            </a:lvl5pPr>
            <a:lvl6pPr lvl="5" algn="ctr">
              <a:lnSpc>
                <a:spcPct val="100000"/>
              </a:lnSpc>
              <a:spcBef>
                <a:spcPts val="0"/>
              </a:spcBef>
              <a:spcAft>
                <a:spcPts val="0"/>
              </a:spcAft>
              <a:buSzPts val="800"/>
              <a:buNone/>
              <a:defRPr sz="800"/>
            </a:lvl6pPr>
            <a:lvl7pPr lvl="6" algn="ctr">
              <a:lnSpc>
                <a:spcPct val="100000"/>
              </a:lnSpc>
              <a:spcBef>
                <a:spcPts val="0"/>
              </a:spcBef>
              <a:spcAft>
                <a:spcPts val="0"/>
              </a:spcAft>
              <a:buSzPts val="800"/>
              <a:buNone/>
              <a:defRPr sz="800"/>
            </a:lvl7pPr>
            <a:lvl8pPr lvl="7" algn="ctr">
              <a:lnSpc>
                <a:spcPct val="100000"/>
              </a:lnSpc>
              <a:spcBef>
                <a:spcPts val="0"/>
              </a:spcBef>
              <a:spcAft>
                <a:spcPts val="0"/>
              </a:spcAft>
              <a:buSzPts val="800"/>
              <a:buNone/>
              <a:defRPr sz="800"/>
            </a:lvl8pPr>
            <a:lvl9pPr lvl="8" algn="ctr">
              <a:lnSpc>
                <a:spcPct val="100000"/>
              </a:lnSpc>
              <a:spcBef>
                <a:spcPts val="0"/>
              </a:spcBef>
              <a:spcAft>
                <a:spcPts val="0"/>
              </a:spcAft>
              <a:buSzPts val="800"/>
              <a:buNone/>
              <a:defRPr sz="800"/>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1838" name="Shape 1838"/>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
    <p:spTree>
      <p:nvGrpSpPr>
        <p:cNvPr id="133" name="Shape 133"/>
        <p:cNvGrpSpPr/>
        <p:nvPr/>
      </p:nvGrpSpPr>
      <p:grpSpPr>
        <a:xfrm>
          <a:off x="0" y="0"/>
          <a:ext cx="0" cy="0"/>
          <a:chOff x="0" y="0"/>
          <a:chExt cx="0" cy="0"/>
        </a:xfrm>
      </p:grpSpPr>
      <p:pic>
        <p:nvPicPr>
          <p:cNvPr id="134" name="Google Shape;134;p58"/>
          <p:cNvPicPr preferRelativeResize="0"/>
          <p:nvPr/>
        </p:nvPicPr>
        <p:blipFill rotWithShape="1">
          <a:blip r:embed="rId2">
            <a:alphaModFix amt="66000"/>
          </a:blip>
          <a:srcRect b="0" l="0" r="0" t="0"/>
          <a:stretch/>
        </p:blipFill>
        <p:spPr>
          <a:xfrm flipH="1" rot="-1538275">
            <a:off x="-1241959" y="-985041"/>
            <a:ext cx="3297390" cy="2276635"/>
          </a:xfrm>
          <a:prstGeom prst="rect">
            <a:avLst/>
          </a:prstGeom>
          <a:noFill/>
          <a:ln>
            <a:noFill/>
          </a:ln>
        </p:spPr>
      </p:pic>
      <p:sp>
        <p:nvSpPr>
          <p:cNvPr id="135" name="Google Shape;135;p58"/>
          <p:cNvSpPr/>
          <p:nvPr/>
        </p:nvSpPr>
        <p:spPr>
          <a:xfrm rot="3011561">
            <a:off x="8474812" y="4330185"/>
            <a:ext cx="1345837" cy="1286867"/>
          </a:xfrm>
          <a:custGeom>
            <a:rect b="b" l="l" r="r" t="t"/>
            <a:pathLst>
              <a:path extrusionOk="0" h="20404" w="21339">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1C5F6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36" name="Google Shape;136;p58"/>
          <p:cNvGrpSpPr/>
          <p:nvPr/>
        </p:nvGrpSpPr>
        <p:grpSpPr>
          <a:xfrm rot="3559955">
            <a:off x="-42012" y="-631342"/>
            <a:ext cx="1344348" cy="1995332"/>
            <a:chOff x="272875" y="1527563"/>
            <a:chExt cx="255950" cy="455000"/>
          </a:xfrm>
        </p:grpSpPr>
        <p:sp>
          <p:nvSpPr>
            <p:cNvPr id="137" name="Google Shape;137;p58"/>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 name="Google Shape;138;p58"/>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 name="Google Shape;139;p58"/>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 name="Google Shape;140;p58"/>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 name="Google Shape;141;p58"/>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 name="Google Shape;142;p58"/>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 name="Google Shape;143;p58"/>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 name="Google Shape;144;p58"/>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 name="Google Shape;145;p58"/>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 name="Google Shape;146;p58"/>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 name="Google Shape;147;p58"/>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 name="Google Shape;148;p58"/>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 name="Google Shape;149;p58"/>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 name="Google Shape;150;p58"/>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 name="Google Shape;151;p58"/>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 name="Google Shape;152;p58"/>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 name="Google Shape;153;p58"/>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 name="Google Shape;154;p58"/>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 name="Google Shape;155;p58"/>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 name="Google Shape;156;p58"/>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 name="Google Shape;157;p58"/>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 name="Google Shape;158;p58"/>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 name="Google Shape;159;p58"/>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 name="Google Shape;160;p58"/>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 name="Google Shape;161;p58"/>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 name="Google Shape;162;p58"/>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 name="Google Shape;163;p58"/>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 name="Google Shape;164;p58"/>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 name="Google Shape;165;p58"/>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 name="Google Shape;166;p58"/>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 name="Google Shape;167;p58"/>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 name="Google Shape;168;p58"/>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 name="Google Shape;169;p58"/>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 name="Google Shape;170;p58"/>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 name="Google Shape;171;p58"/>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72" name="Google Shape;172;p58"/>
          <p:cNvPicPr preferRelativeResize="0"/>
          <p:nvPr/>
        </p:nvPicPr>
        <p:blipFill rotWithShape="1">
          <a:blip r:embed="rId3">
            <a:alphaModFix amt="74000"/>
          </a:blip>
          <a:srcRect b="0" l="0" r="0" t="0"/>
          <a:stretch/>
        </p:blipFill>
        <p:spPr>
          <a:xfrm rot="-10024386">
            <a:off x="7156213" y="-1143378"/>
            <a:ext cx="2894879" cy="2593329"/>
          </a:xfrm>
          <a:prstGeom prst="rect">
            <a:avLst/>
          </a:prstGeom>
          <a:noFill/>
          <a:ln>
            <a:noFill/>
          </a:ln>
        </p:spPr>
      </p:pic>
      <p:pic>
        <p:nvPicPr>
          <p:cNvPr id="173" name="Google Shape;173;p58"/>
          <p:cNvPicPr preferRelativeResize="0"/>
          <p:nvPr/>
        </p:nvPicPr>
        <p:blipFill rotWithShape="1">
          <a:blip r:embed="rId4">
            <a:alphaModFix amt="74000"/>
          </a:blip>
          <a:srcRect b="0" l="0" r="0" t="0"/>
          <a:stretch/>
        </p:blipFill>
        <p:spPr>
          <a:xfrm flipH="1" rot="-7120613">
            <a:off x="5305666" y="-1758350"/>
            <a:ext cx="2894876" cy="2593327"/>
          </a:xfrm>
          <a:prstGeom prst="rect">
            <a:avLst/>
          </a:prstGeom>
          <a:noFill/>
          <a:ln>
            <a:noFill/>
          </a:ln>
        </p:spPr>
      </p:pic>
      <p:sp>
        <p:nvSpPr>
          <p:cNvPr id="174" name="Google Shape;174;p58"/>
          <p:cNvSpPr txBox="1"/>
          <p:nvPr>
            <p:ph type="title"/>
          </p:nvPr>
        </p:nvSpPr>
        <p:spPr>
          <a:xfrm>
            <a:off x="3170031" y="3417401"/>
            <a:ext cx="1036800" cy="577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4800"/>
              <a:buNone/>
              <a:defRPr sz="2500"/>
            </a:lvl1pPr>
            <a:lvl2pPr lvl="1"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p:txBody>
      </p:sp>
      <p:sp>
        <p:nvSpPr>
          <p:cNvPr id="175" name="Google Shape;175;p58"/>
          <p:cNvSpPr txBox="1"/>
          <p:nvPr>
            <p:ph idx="2" type="title"/>
          </p:nvPr>
        </p:nvSpPr>
        <p:spPr>
          <a:xfrm>
            <a:off x="5686543" y="3417401"/>
            <a:ext cx="1036800" cy="577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4800"/>
              <a:buNone/>
              <a:defRPr sz="2500"/>
            </a:lvl1pPr>
            <a:lvl2pPr lvl="1"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p:txBody>
      </p:sp>
      <p:sp>
        <p:nvSpPr>
          <p:cNvPr id="176" name="Google Shape;176;p58"/>
          <p:cNvSpPr txBox="1"/>
          <p:nvPr>
            <p:ph idx="3" type="title"/>
          </p:nvPr>
        </p:nvSpPr>
        <p:spPr>
          <a:xfrm>
            <a:off x="5697526" y="1667000"/>
            <a:ext cx="1036800" cy="577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4800"/>
              <a:buNone/>
              <a:defRPr sz="2500"/>
            </a:lvl1pPr>
            <a:lvl2pPr lvl="1"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p:txBody>
      </p:sp>
      <p:sp>
        <p:nvSpPr>
          <p:cNvPr id="177" name="Google Shape;177;p58"/>
          <p:cNvSpPr txBox="1"/>
          <p:nvPr>
            <p:ph idx="4" type="title"/>
          </p:nvPr>
        </p:nvSpPr>
        <p:spPr>
          <a:xfrm>
            <a:off x="637282" y="3444201"/>
            <a:ext cx="1036800" cy="577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4800"/>
              <a:buNone/>
              <a:defRPr sz="2500"/>
            </a:lvl1pPr>
            <a:lvl2pPr lvl="1"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p:txBody>
      </p:sp>
      <p:sp>
        <p:nvSpPr>
          <p:cNvPr id="178" name="Google Shape;178;p58"/>
          <p:cNvSpPr txBox="1"/>
          <p:nvPr>
            <p:ph idx="5" type="title"/>
          </p:nvPr>
        </p:nvSpPr>
        <p:spPr>
          <a:xfrm>
            <a:off x="637282" y="1667000"/>
            <a:ext cx="1036800" cy="577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4800"/>
              <a:buNone/>
              <a:defRPr sz="2500"/>
            </a:lvl1pPr>
            <a:lvl2pPr lvl="1"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p:txBody>
      </p:sp>
      <p:sp>
        <p:nvSpPr>
          <p:cNvPr id="179" name="Google Shape;179;p58"/>
          <p:cNvSpPr txBox="1"/>
          <p:nvPr>
            <p:ph idx="6" type="title"/>
          </p:nvPr>
        </p:nvSpPr>
        <p:spPr>
          <a:xfrm>
            <a:off x="3170031" y="1667000"/>
            <a:ext cx="1036800" cy="577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4800"/>
              <a:buNone/>
              <a:defRPr sz="2500"/>
            </a:lvl1pPr>
            <a:lvl2pPr lvl="1"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p:txBody>
      </p:sp>
      <p:sp>
        <p:nvSpPr>
          <p:cNvPr id="180" name="Google Shape;180;p58"/>
          <p:cNvSpPr txBox="1"/>
          <p:nvPr>
            <p:ph idx="7" type="ctrTitle"/>
          </p:nvPr>
        </p:nvSpPr>
        <p:spPr>
          <a:xfrm>
            <a:off x="4160248" y="3267400"/>
            <a:ext cx="1821000" cy="4500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200"/>
              <a:buNone/>
              <a:defRPr sz="1600"/>
            </a:lvl1pPr>
            <a:lvl2pPr lvl="1" algn="l">
              <a:lnSpc>
                <a:spcPct val="100000"/>
              </a:lnSpc>
              <a:spcBef>
                <a:spcPts val="0"/>
              </a:spcBef>
              <a:spcAft>
                <a:spcPts val="0"/>
              </a:spcAft>
              <a:buSzPts val="1200"/>
              <a:buNone/>
              <a:defRPr sz="1200"/>
            </a:lvl2pPr>
            <a:lvl3pPr lvl="2" algn="l">
              <a:lnSpc>
                <a:spcPct val="100000"/>
              </a:lnSpc>
              <a:spcBef>
                <a:spcPts val="0"/>
              </a:spcBef>
              <a:spcAft>
                <a:spcPts val="0"/>
              </a:spcAft>
              <a:buSzPts val="1200"/>
              <a:buNone/>
              <a:defRPr sz="1200"/>
            </a:lvl3pPr>
            <a:lvl4pPr lvl="3" algn="l">
              <a:lnSpc>
                <a:spcPct val="100000"/>
              </a:lnSpc>
              <a:spcBef>
                <a:spcPts val="0"/>
              </a:spcBef>
              <a:spcAft>
                <a:spcPts val="0"/>
              </a:spcAft>
              <a:buSzPts val="1200"/>
              <a:buNone/>
              <a:defRPr sz="1200"/>
            </a:lvl4pPr>
            <a:lvl5pPr lvl="4" algn="l">
              <a:lnSpc>
                <a:spcPct val="100000"/>
              </a:lnSpc>
              <a:spcBef>
                <a:spcPts val="0"/>
              </a:spcBef>
              <a:spcAft>
                <a:spcPts val="0"/>
              </a:spcAft>
              <a:buSzPts val="1200"/>
              <a:buNone/>
              <a:defRPr sz="1200"/>
            </a:lvl5pPr>
            <a:lvl6pPr lvl="5" algn="l">
              <a:lnSpc>
                <a:spcPct val="100000"/>
              </a:lnSpc>
              <a:spcBef>
                <a:spcPts val="0"/>
              </a:spcBef>
              <a:spcAft>
                <a:spcPts val="0"/>
              </a:spcAft>
              <a:buSzPts val="1200"/>
              <a:buNone/>
              <a:defRPr sz="1200"/>
            </a:lvl6pPr>
            <a:lvl7pPr lvl="6" algn="l">
              <a:lnSpc>
                <a:spcPct val="100000"/>
              </a:lnSpc>
              <a:spcBef>
                <a:spcPts val="0"/>
              </a:spcBef>
              <a:spcAft>
                <a:spcPts val="0"/>
              </a:spcAft>
              <a:buSzPts val="1200"/>
              <a:buNone/>
              <a:defRPr sz="1200"/>
            </a:lvl7pPr>
            <a:lvl8pPr lvl="7" algn="l">
              <a:lnSpc>
                <a:spcPct val="100000"/>
              </a:lnSpc>
              <a:spcBef>
                <a:spcPts val="0"/>
              </a:spcBef>
              <a:spcAft>
                <a:spcPts val="0"/>
              </a:spcAft>
              <a:buSzPts val="1200"/>
              <a:buNone/>
              <a:defRPr sz="1200"/>
            </a:lvl8pPr>
            <a:lvl9pPr lvl="8" algn="l">
              <a:lnSpc>
                <a:spcPct val="100000"/>
              </a:lnSpc>
              <a:spcBef>
                <a:spcPts val="0"/>
              </a:spcBef>
              <a:spcAft>
                <a:spcPts val="0"/>
              </a:spcAft>
              <a:buSzPts val="1200"/>
              <a:buNone/>
              <a:defRPr sz="1200"/>
            </a:lvl9pPr>
          </a:lstStyle>
          <a:p/>
        </p:txBody>
      </p:sp>
      <p:sp>
        <p:nvSpPr>
          <p:cNvPr id="181" name="Google Shape;181;p58"/>
          <p:cNvSpPr txBox="1"/>
          <p:nvPr>
            <p:ph idx="1" type="subTitle"/>
          </p:nvPr>
        </p:nvSpPr>
        <p:spPr>
          <a:xfrm>
            <a:off x="4160247" y="3572896"/>
            <a:ext cx="1821000" cy="817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2" name="Google Shape;182;p58"/>
          <p:cNvSpPr txBox="1"/>
          <p:nvPr>
            <p:ph idx="8" type="ctrTitle"/>
          </p:nvPr>
        </p:nvSpPr>
        <p:spPr>
          <a:xfrm>
            <a:off x="6688381" y="3267400"/>
            <a:ext cx="1821000" cy="4500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200"/>
              <a:buNone/>
              <a:defRPr sz="1600"/>
            </a:lvl1pPr>
            <a:lvl2pPr lvl="1" algn="l">
              <a:lnSpc>
                <a:spcPct val="100000"/>
              </a:lnSpc>
              <a:spcBef>
                <a:spcPts val="0"/>
              </a:spcBef>
              <a:spcAft>
                <a:spcPts val="0"/>
              </a:spcAft>
              <a:buSzPts val="1200"/>
              <a:buNone/>
              <a:defRPr sz="1200"/>
            </a:lvl2pPr>
            <a:lvl3pPr lvl="2" algn="l">
              <a:lnSpc>
                <a:spcPct val="100000"/>
              </a:lnSpc>
              <a:spcBef>
                <a:spcPts val="0"/>
              </a:spcBef>
              <a:spcAft>
                <a:spcPts val="0"/>
              </a:spcAft>
              <a:buSzPts val="1200"/>
              <a:buNone/>
              <a:defRPr sz="1200"/>
            </a:lvl3pPr>
            <a:lvl4pPr lvl="3" algn="l">
              <a:lnSpc>
                <a:spcPct val="100000"/>
              </a:lnSpc>
              <a:spcBef>
                <a:spcPts val="0"/>
              </a:spcBef>
              <a:spcAft>
                <a:spcPts val="0"/>
              </a:spcAft>
              <a:buSzPts val="1200"/>
              <a:buNone/>
              <a:defRPr sz="1200"/>
            </a:lvl4pPr>
            <a:lvl5pPr lvl="4" algn="l">
              <a:lnSpc>
                <a:spcPct val="100000"/>
              </a:lnSpc>
              <a:spcBef>
                <a:spcPts val="0"/>
              </a:spcBef>
              <a:spcAft>
                <a:spcPts val="0"/>
              </a:spcAft>
              <a:buSzPts val="1200"/>
              <a:buNone/>
              <a:defRPr sz="1200"/>
            </a:lvl5pPr>
            <a:lvl6pPr lvl="5" algn="l">
              <a:lnSpc>
                <a:spcPct val="100000"/>
              </a:lnSpc>
              <a:spcBef>
                <a:spcPts val="0"/>
              </a:spcBef>
              <a:spcAft>
                <a:spcPts val="0"/>
              </a:spcAft>
              <a:buSzPts val="1200"/>
              <a:buNone/>
              <a:defRPr sz="1200"/>
            </a:lvl6pPr>
            <a:lvl7pPr lvl="6" algn="l">
              <a:lnSpc>
                <a:spcPct val="100000"/>
              </a:lnSpc>
              <a:spcBef>
                <a:spcPts val="0"/>
              </a:spcBef>
              <a:spcAft>
                <a:spcPts val="0"/>
              </a:spcAft>
              <a:buSzPts val="1200"/>
              <a:buNone/>
              <a:defRPr sz="1200"/>
            </a:lvl7pPr>
            <a:lvl8pPr lvl="7" algn="l">
              <a:lnSpc>
                <a:spcPct val="100000"/>
              </a:lnSpc>
              <a:spcBef>
                <a:spcPts val="0"/>
              </a:spcBef>
              <a:spcAft>
                <a:spcPts val="0"/>
              </a:spcAft>
              <a:buSzPts val="1200"/>
              <a:buNone/>
              <a:defRPr sz="1200"/>
            </a:lvl8pPr>
            <a:lvl9pPr lvl="8" algn="l">
              <a:lnSpc>
                <a:spcPct val="100000"/>
              </a:lnSpc>
              <a:spcBef>
                <a:spcPts val="0"/>
              </a:spcBef>
              <a:spcAft>
                <a:spcPts val="0"/>
              </a:spcAft>
              <a:buSzPts val="1200"/>
              <a:buNone/>
              <a:defRPr sz="1200"/>
            </a:lvl9pPr>
          </a:lstStyle>
          <a:p/>
        </p:txBody>
      </p:sp>
      <p:sp>
        <p:nvSpPr>
          <p:cNvPr id="183" name="Google Shape;183;p58"/>
          <p:cNvSpPr txBox="1"/>
          <p:nvPr>
            <p:ph idx="9" type="subTitle"/>
          </p:nvPr>
        </p:nvSpPr>
        <p:spPr>
          <a:xfrm>
            <a:off x="6688378" y="3572896"/>
            <a:ext cx="1821000" cy="817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4" name="Google Shape;184;p58"/>
          <p:cNvSpPr/>
          <p:nvPr/>
        </p:nvSpPr>
        <p:spPr>
          <a:xfrm>
            <a:off x="1150175" y="2700900"/>
            <a:ext cx="2525" cy="25"/>
          </a:xfrm>
          <a:custGeom>
            <a:rect b="b" l="l" r="r" t="t"/>
            <a:pathLst>
              <a:path extrusionOk="0" h="1" w="101">
                <a:moveTo>
                  <a:pt x="101" y="1"/>
                </a:moveTo>
                <a:lnTo>
                  <a:pt x="0" y="1"/>
                </a:lnTo>
                <a:lnTo>
                  <a:pt x="0" y="1"/>
                </a:lnTo>
                <a:close/>
              </a:path>
            </a:pathLst>
          </a:custGeom>
          <a:solidFill>
            <a:srgbClr val="CEF2F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85" name="Google Shape;185;p58"/>
          <p:cNvSpPr txBox="1"/>
          <p:nvPr>
            <p:ph idx="13" type="ctrTitle"/>
          </p:nvPr>
        </p:nvSpPr>
        <p:spPr>
          <a:xfrm>
            <a:off x="6688650" y="1490050"/>
            <a:ext cx="1821000" cy="4500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200"/>
              <a:buNone/>
              <a:defRPr sz="1600"/>
            </a:lvl1pPr>
            <a:lvl2pPr lvl="1" algn="l">
              <a:lnSpc>
                <a:spcPct val="100000"/>
              </a:lnSpc>
              <a:spcBef>
                <a:spcPts val="0"/>
              </a:spcBef>
              <a:spcAft>
                <a:spcPts val="0"/>
              </a:spcAft>
              <a:buSzPts val="1200"/>
              <a:buNone/>
              <a:defRPr sz="1200"/>
            </a:lvl2pPr>
            <a:lvl3pPr lvl="2" algn="l">
              <a:lnSpc>
                <a:spcPct val="100000"/>
              </a:lnSpc>
              <a:spcBef>
                <a:spcPts val="0"/>
              </a:spcBef>
              <a:spcAft>
                <a:spcPts val="0"/>
              </a:spcAft>
              <a:buSzPts val="1200"/>
              <a:buNone/>
              <a:defRPr sz="1200"/>
            </a:lvl3pPr>
            <a:lvl4pPr lvl="3" algn="l">
              <a:lnSpc>
                <a:spcPct val="100000"/>
              </a:lnSpc>
              <a:spcBef>
                <a:spcPts val="0"/>
              </a:spcBef>
              <a:spcAft>
                <a:spcPts val="0"/>
              </a:spcAft>
              <a:buSzPts val="1200"/>
              <a:buNone/>
              <a:defRPr sz="1200"/>
            </a:lvl4pPr>
            <a:lvl5pPr lvl="4" algn="l">
              <a:lnSpc>
                <a:spcPct val="100000"/>
              </a:lnSpc>
              <a:spcBef>
                <a:spcPts val="0"/>
              </a:spcBef>
              <a:spcAft>
                <a:spcPts val="0"/>
              </a:spcAft>
              <a:buSzPts val="1200"/>
              <a:buNone/>
              <a:defRPr sz="1200"/>
            </a:lvl5pPr>
            <a:lvl6pPr lvl="5" algn="l">
              <a:lnSpc>
                <a:spcPct val="100000"/>
              </a:lnSpc>
              <a:spcBef>
                <a:spcPts val="0"/>
              </a:spcBef>
              <a:spcAft>
                <a:spcPts val="0"/>
              </a:spcAft>
              <a:buSzPts val="1200"/>
              <a:buNone/>
              <a:defRPr sz="1200"/>
            </a:lvl6pPr>
            <a:lvl7pPr lvl="6" algn="l">
              <a:lnSpc>
                <a:spcPct val="100000"/>
              </a:lnSpc>
              <a:spcBef>
                <a:spcPts val="0"/>
              </a:spcBef>
              <a:spcAft>
                <a:spcPts val="0"/>
              </a:spcAft>
              <a:buSzPts val="1200"/>
              <a:buNone/>
              <a:defRPr sz="1200"/>
            </a:lvl7pPr>
            <a:lvl8pPr lvl="7" algn="l">
              <a:lnSpc>
                <a:spcPct val="100000"/>
              </a:lnSpc>
              <a:spcBef>
                <a:spcPts val="0"/>
              </a:spcBef>
              <a:spcAft>
                <a:spcPts val="0"/>
              </a:spcAft>
              <a:buSzPts val="1200"/>
              <a:buNone/>
              <a:defRPr sz="1200"/>
            </a:lvl8pPr>
            <a:lvl9pPr lvl="8" algn="l">
              <a:lnSpc>
                <a:spcPct val="100000"/>
              </a:lnSpc>
              <a:spcBef>
                <a:spcPts val="0"/>
              </a:spcBef>
              <a:spcAft>
                <a:spcPts val="0"/>
              </a:spcAft>
              <a:buSzPts val="1200"/>
              <a:buNone/>
              <a:defRPr sz="1200"/>
            </a:lvl9pPr>
          </a:lstStyle>
          <a:p/>
        </p:txBody>
      </p:sp>
      <p:sp>
        <p:nvSpPr>
          <p:cNvPr id="186" name="Google Shape;186;p58"/>
          <p:cNvSpPr txBox="1"/>
          <p:nvPr>
            <p:ph idx="14" type="subTitle"/>
          </p:nvPr>
        </p:nvSpPr>
        <p:spPr>
          <a:xfrm>
            <a:off x="6688665" y="1791550"/>
            <a:ext cx="1821000" cy="799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7" name="Google Shape;187;p58"/>
          <p:cNvSpPr txBox="1"/>
          <p:nvPr>
            <p:ph idx="15" type="ctrTitle"/>
          </p:nvPr>
        </p:nvSpPr>
        <p:spPr>
          <a:xfrm>
            <a:off x="1622668" y="3267400"/>
            <a:ext cx="1821000" cy="4500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200"/>
              <a:buNone/>
              <a:defRPr sz="1600"/>
            </a:lvl1pPr>
            <a:lvl2pPr lvl="1" algn="l">
              <a:lnSpc>
                <a:spcPct val="100000"/>
              </a:lnSpc>
              <a:spcBef>
                <a:spcPts val="0"/>
              </a:spcBef>
              <a:spcAft>
                <a:spcPts val="0"/>
              </a:spcAft>
              <a:buSzPts val="1200"/>
              <a:buNone/>
              <a:defRPr sz="1200"/>
            </a:lvl2pPr>
            <a:lvl3pPr lvl="2" algn="l">
              <a:lnSpc>
                <a:spcPct val="100000"/>
              </a:lnSpc>
              <a:spcBef>
                <a:spcPts val="0"/>
              </a:spcBef>
              <a:spcAft>
                <a:spcPts val="0"/>
              </a:spcAft>
              <a:buSzPts val="1200"/>
              <a:buNone/>
              <a:defRPr sz="1200"/>
            </a:lvl3pPr>
            <a:lvl4pPr lvl="3" algn="l">
              <a:lnSpc>
                <a:spcPct val="100000"/>
              </a:lnSpc>
              <a:spcBef>
                <a:spcPts val="0"/>
              </a:spcBef>
              <a:spcAft>
                <a:spcPts val="0"/>
              </a:spcAft>
              <a:buSzPts val="1200"/>
              <a:buNone/>
              <a:defRPr sz="1200"/>
            </a:lvl4pPr>
            <a:lvl5pPr lvl="4" algn="l">
              <a:lnSpc>
                <a:spcPct val="100000"/>
              </a:lnSpc>
              <a:spcBef>
                <a:spcPts val="0"/>
              </a:spcBef>
              <a:spcAft>
                <a:spcPts val="0"/>
              </a:spcAft>
              <a:buSzPts val="1200"/>
              <a:buNone/>
              <a:defRPr sz="1200"/>
            </a:lvl5pPr>
            <a:lvl6pPr lvl="5" algn="l">
              <a:lnSpc>
                <a:spcPct val="100000"/>
              </a:lnSpc>
              <a:spcBef>
                <a:spcPts val="0"/>
              </a:spcBef>
              <a:spcAft>
                <a:spcPts val="0"/>
              </a:spcAft>
              <a:buSzPts val="1200"/>
              <a:buNone/>
              <a:defRPr sz="1200"/>
            </a:lvl6pPr>
            <a:lvl7pPr lvl="6" algn="l">
              <a:lnSpc>
                <a:spcPct val="100000"/>
              </a:lnSpc>
              <a:spcBef>
                <a:spcPts val="0"/>
              </a:spcBef>
              <a:spcAft>
                <a:spcPts val="0"/>
              </a:spcAft>
              <a:buSzPts val="1200"/>
              <a:buNone/>
              <a:defRPr sz="1200"/>
            </a:lvl7pPr>
            <a:lvl8pPr lvl="7" algn="l">
              <a:lnSpc>
                <a:spcPct val="100000"/>
              </a:lnSpc>
              <a:spcBef>
                <a:spcPts val="0"/>
              </a:spcBef>
              <a:spcAft>
                <a:spcPts val="0"/>
              </a:spcAft>
              <a:buSzPts val="1200"/>
              <a:buNone/>
              <a:defRPr sz="1200"/>
            </a:lvl8pPr>
            <a:lvl9pPr lvl="8" algn="l">
              <a:lnSpc>
                <a:spcPct val="100000"/>
              </a:lnSpc>
              <a:spcBef>
                <a:spcPts val="0"/>
              </a:spcBef>
              <a:spcAft>
                <a:spcPts val="0"/>
              </a:spcAft>
              <a:buSzPts val="1200"/>
              <a:buNone/>
              <a:defRPr sz="1200"/>
            </a:lvl9pPr>
          </a:lstStyle>
          <a:p/>
        </p:txBody>
      </p:sp>
      <p:sp>
        <p:nvSpPr>
          <p:cNvPr id="188" name="Google Shape;188;p58"/>
          <p:cNvSpPr txBox="1"/>
          <p:nvPr>
            <p:ph idx="16" type="subTitle"/>
          </p:nvPr>
        </p:nvSpPr>
        <p:spPr>
          <a:xfrm>
            <a:off x="1622669" y="3572896"/>
            <a:ext cx="1821000" cy="817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9" name="Google Shape;189;p58"/>
          <p:cNvSpPr txBox="1"/>
          <p:nvPr>
            <p:ph idx="17" type="ctrTitle"/>
          </p:nvPr>
        </p:nvSpPr>
        <p:spPr>
          <a:xfrm>
            <a:off x="1622668" y="1490050"/>
            <a:ext cx="1821000" cy="4500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200"/>
              <a:buNone/>
              <a:defRPr sz="1600"/>
            </a:lvl1pPr>
            <a:lvl2pPr lvl="1" algn="l">
              <a:lnSpc>
                <a:spcPct val="100000"/>
              </a:lnSpc>
              <a:spcBef>
                <a:spcPts val="0"/>
              </a:spcBef>
              <a:spcAft>
                <a:spcPts val="0"/>
              </a:spcAft>
              <a:buSzPts val="1200"/>
              <a:buNone/>
              <a:defRPr sz="1200"/>
            </a:lvl2pPr>
            <a:lvl3pPr lvl="2" algn="l">
              <a:lnSpc>
                <a:spcPct val="100000"/>
              </a:lnSpc>
              <a:spcBef>
                <a:spcPts val="0"/>
              </a:spcBef>
              <a:spcAft>
                <a:spcPts val="0"/>
              </a:spcAft>
              <a:buSzPts val="1200"/>
              <a:buNone/>
              <a:defRPr sz="1200"/>
            </a:lvl3pPr>
            <a:lvl4pPr lvl="3" algn="l">
              <a:lnSpc>
                <a:spcPct val="100000"/>
              </a:lnSpc>
              <a:spcBef>
                <a:spcPts val="0"/>
              </a:spcBef>
              <a:spcAft>
                <a:spcPts val="0"/>
              </a:spcAft>
              <a:buSzPts val="1200"/>
              <a:buNone/>
              <a:defRPr sz="1200"/>
            </a:lvl4pPr>
            <a:lvl5pPr lvl="4" algn="l">
              <a:lnSpc>
                <a:spcPct val="100000"/>
              </a:lnSpc>
              <a:spcBef>
                <a:spcPts val="0"/>
              </a:spcBef>
              <a:spcAft>
                <a:spcPts val="0"/>
              </a:spcAft>
              <a:buSzPts val="1200"/>
              <a:buNone/>
              <a:defRPr sz="1200"/>
            </a:lvl5pPr>
            <a:lvl6pPr lvl="5" algn="l">
              <a:lnSpc>
                <a:spcPct val="100000"/>
              </a:lnSpc>
              <a:spcBef>
                <a:spcPts val="0"/>
              </a:spcBef>
              <a:spcAft>
                <a:spcPts val="0"/>
              </a:spcAft>
              <a:buSzPts val="1200"/>
              <a:buNone/>
              <a:defRPr sz="1200"/>
            </a:lvl6pPr>
            <a:lvl7pPr lvl="6" algn="l">
              <a:lnSpc>
                <a:spcPct val="100000"/>
              </a:lnSpc>
              <a:spcBef>
                <a:spcPts val="0"/>
              </a:spcBef>
              <a:spcAft>
                <a:spcPts val="0"/>
              </a:spcAft>
              <a:buSzPts val="1200"/>
              <a:buNone/>
              <a:defRPr sz="1200"/>
            </a:lvl7pPr>
            <a:lvl8pPr lvl="7" algn="l">
              <a:lnSpc>
                <a:spcPct val="100000"/>
              </a:lnSpc>
              <a:spcBef>
                <a:spcPts val="0"/>
              </a:spcBef>
              <a:spcAft>
                <a:spcPts val="0"/>
              </a:spcAft>
              <a:buSzPts val="1200"/>
              <a:buNone/>
              <a:defRPr sz="1200"/>
            </a:lvl8pPr>
            <a:lvl9pPr lvl="8" algn="l">
              <a:lnSpc>
                <a:spcPct val="100000"/>
              </a:lnSpc>
              <a:spcBef>
                <a:spcPts val="0"/>
              </a:spcBef>
              <a:spcAft>
                <a:spcPts val="0"/>
              </a:spcAft>
              <a:buSzPts val="1200"/>
              <a:buNone/>
              <a:defRPr sz="1200"/>
            </a:lvl9pPr>
          </a:lstStyle>
          <a:p/>
        </p:txBody>
      </p:sp>
      <p:sp>
        <p:nvSpPr>
          <p:cNvPr id="190" name="Google Shape;190;p58"/>
          <p:cNvSpPr txBox="1"/>
          <p:nvPr>
            <p:ph idx="18" type="subTitle"/>
          </p:nvPr>
        </p:nvSpPr>
        <p:spPr>
          <a:xfrm>
            <a:off x="1622669" y="1791550"/>
            <a:ext cx="1821000" cy="799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1" name="Google Shape;191;p58"/>
          <p:cNvSpPr txBox="1"/>
          <p:nvPr>
            <p:ph idx="19" type="ctrTitle"/>
          </p:nvPr>
        </p:nvSpPr>
        <p:spPr>
          <a:xfrm>
            <a:off x="4160243" y="1490050"/>
            <a:ext cx="1821000" cy="4500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200"/>
              <a:buNone/>
              <a:defRPr sz="1600"/>
            </a:lvl1pPr>
            <a:lvl2pPr lvl="1" algn="l">
              <a:lnSpc>
                <a:spcPct val="100000"/>
              </a:lnSpc>
              <a:spcBef>
                <a:spcPts val="0"/>
              </a:spcBef>
              <a:spcAft>
                <a:spcPts val="0"/>
              </a:spcAft>
              <a:buSzPts val="1200"/>
              <a:buNone/>
              <a:defRPr sz="1200"/>
            </a:lvl2pPr>
            <a:lvl3pPr lvl="2" algn="l">
              <a:lnSpc>
                <a:spcPct val="100000"/>
              </a:lnSpc>
              <a:spcBef>
                <a:spcPts val="0"/>
              </a:spcBef>
              <a:spcAft>
                <a:spcPts val="0"/>
              </a:spcAft>
              <a:buSzPts val="1200"/>
              <a:buNone/>
              <a:defRPr sz="1200"/>
            </a:lvl3pPr>
            <a:lvl4pPr lvl="3" algn="l">
              <a:lnSpc>
                <a:spcPct val="100000"/>
              </a:lnSpc>
              <a:spcBef>
                <a:spcPts val="0"/>
              </a:spcBef>
              <a:spcAft>
                <a:spcPts val="0"/>
              </a:spcAft>
              <a:buSzPts val="1200"/>
              <a:buNone/>
              <a:defRPr sz="1200"/>
            </a:lvl4pPr>
            <a:lvl5pPr lvl="4" algn="l">
              <a:lnSpc>
                <a:spcPct val="100000"/>
              </a:lnSpc>
              <a:spcBef>
                <a:spcPts val="0"/>
              </a:spcBef>
              <a:spcAft>
                <a:spcPts val="0"/>
              </a:spcAft>
              <a:buSzPts val="1200"/>
              <a:buNone/>
              <a:defRPr sz="1200"/>
            </a:lvl5pPr>
            <a:lvl6pPr lvl="5" algn="l">
              <a:lnSpc>
                <a:spcPct val="100000"/>
              </a:lnSpc>
              <a:spcBef>
                <a:spcPts val="0"/>
              </a:spcBef>
              <a:spcAft>
                <a:spcPts val="0"/>
              </a:spcAft>
              <a:buSzPts val="1200"/>
              <a:buNone/>
              <a:defRPr sz="1200"/>
            </a:lvl6pPr>
            <a:lvl7pPr lvl="6" algn="l">
              <a:lnSpc>
                <a:spcPct val="100000"/>
              </a:lnSpc>
              <a:spcBef>
                <a:spcPts val="0"/>
              </a:spcBef>
              <a:spcAft>
                <a:spcPts val="0"/>
              </a:spcAft>
              <a:buSzPts val="1200"/>
              <a:buNone/>
              <a:defRPr sz="1200"/>
            </a:lvl7pPr>
            <a:lvl8pPr lvl="7" algn="l">
              <a:lnSpc>
                <a:spcPct val="100000"/>
              </a:lnSpc>
              <a:spcBef>
                <a:spcPts val="0"/>
              </a:spcBef>
              <a:spcAft>
                <a:spcPts val="0"/>
              </a:spcAft>
              <a:buSzPts val="1200"/>
              <a:buNone/>
              <a:defRPr sz="1200"/>
            </a:lvl8pPr>
            <a:lvl9pPr lvl="8" algn="l">
              <a:lnSpc>
                <a:spcPct val="100000"/>
              </a:lnSpc>
              <a:spcBef>
                <a:spcPts val="0"/>
              </a:spcBef>
              <a:spcAft>
                <a:spcPts val="0"/>
              </a:spcAft>
              <a:buSzPts val="1200"/>
              <a:buNone/>
              <a:defRPr sz="1200"/>
            </a:lvl9pPr>
          </a:lstStyle>
          <a:p/>
        </p:txBody>
      </p:sp>
      <p:sp>
        <p:nvSpPr>
          <p:cNvPr id="192" name="Google Shape;192;p58"/>
          <p:cNvSpPr txBox="1"/>
          <p:nvPr>
            <p:ph idx="20" type="subTitle"/>
          </p:nvPr>
        </p:nvSpPr>
        <p:spPr>
          <a:xfrm>
            <a:off x="4160258" y="1791550"/>
            <a:ext cx="1821000" cy="799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3" name="Google Shape;193;p58"/>
          <p:cNvSpPr txBox="1"/>
          <p:nvPr>
            <p:ph idx="21" type="ctrTitle"/>
          </p:nvPr>
        </p:nvSpPr>
        <p:spPr>
          <a:xfrm>
            <a:off x="720000" y="342524"/>
            <a:ext cx="7704000" cy="577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800"/>
              <a:buNone/>
              <a:defRPr/>
            </a:lvl1pPr>
            <a:lvl2pPr lvl="1" algn="ctr">
              <a:lnSpc>
                <a:spcPct val="100000"/>
              </a:lnSpc>
              <a:spcBef>
                <a:spcPts val="0"/>
              </a:spcBef>
              <a:spcAft>
                <a:spcPts val="0"/>
              </a:spcAft>
              <a:buSzPts val="800"/>
              <a:buNone/>
              <a:defRPr sz="800"/>
            </a:lvl2pPr>
            <a:lvl3pPr lvl="2" algn="ctr">
              <a:lnSpc>
                <a:spcPct val="100000"/>
              </a:lnSpc>
              <a:spcBef>
                <a:spcPts val="0"/>
              </a:spcBef>
              <a:spcAft>
                <a:spcPts val="0"/>
              </a:spcAft>
              <a:buSzPts val="800"/>
              <a:buNone/>
              <a:defRPr sz="800"/>
            </a:lvl3pPr>
            <a:lvl4pPr lvl="3" algn="ctr">
              <a:lnSpc>
                <a:spcPct val="100000"/>
              </a:lnSpc>
              <a:spcBef>
                <a:spcPts val="0"/>
              </a:spcBef>
              <a:spcAft>
                <a:spcPts val="0"/>
              </a:spcAft>
              <a:buSzPts val="800"/>
              <a:buNone/>
              <a:defRPr sz="800"/>
            </a:lvl4pPr>
            <a:lvl5pPr lvl="4" algn="ctr">
              <a:lnSpc>
                <a:spcPct val="100000"/>
              </a:lnSpc>
              <a:spcBef>
                <a:spcPts val="0"/>
              </a:spcBef>
              <a:spcAft>
                <a:spcPts val="0"/>
              </a:spcAft>
              <a:buSzPts val="800"/>
              <a:buNone/>
              <a:defRPr sz="800"/>
            </a:lvl5pPr>
            <a:lvl6pPr lvl="5" algn="ctr">
              <a:lnSpc>
                <a:spcPct val="100000"/>
              </a:lnSpc>
              <a:spcBef>
                <a:spcPts val="0"/>
              </a:spcBef>
              <a:spcAft>
                <a:spcPts val="0"/>
              </a:spcAft>
              <a:buSzPts val="800"/>
              <a:buNone/>
              <a:defRPr sz="800"/>
            </a:lvl6pPr>
            <a:lvl7pPr lvl="6" algn="ctr">
              <a:lnSpc>
                <a:spcPct val="100000"/>
              </a:lnSpc>
              <a:spcBef>
                <a:spcPts val="0"/>
              </a:spcBef>
              <a:spcAft>
                <a:spcPts val="0"/>
              </a:spcAft>
              <a:buSzPts val="800"/>
              <a:buNone/>
              <a:defRPr sz="800"/>
            </a:lvl7pPr>
            <a:lvl8pPr lvl="7" algn="ctr">
              <a:lnSpc>
                <a:spcPct val="100000"/>
              </a:lnSpc>
              <a:spcBef>
                <a:spcPts val="0"/>
              </a:spcBef>
              <a:spcAft>
                <a:spcPts val="0"/>
              </a:spcAft>
              <a:buSzPts val="800"/>
              <a:buNone/>
              <a:defRPr sz="800"/>
            </a:lvl8pPr>
            <a:lvl9pPr lvl="8" algn="ctr">
              <a:lnSpc>
                <a:spcPct val="100000"/>
              </a:lnSpc>
              <a:spcBef>
                <a:spcPts val="0"/>
              </a:spcBef>
              <a:spcAft>
                <a:spcPts val="0"/>
              </a:spcAft>
              <a:buSzPts val="800"/>
              <a:buNone/>
              <a:defRPr sz="800"/>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5">
    <p:spTree>
      <p:nvGrpSpPr>
        <p:cNvPr id="1839" name="Shape 1839"/>
        <p:cNvGrpSpPr/>
        <p:nvPr/>
      </p:nvGrpSpPr>
      <p:grpSpPr>
        <a:xfrm>
          <a:off x="0" y="0"/>
          <a:ext cx="0" cy="0"/>
          <a:chOff x="0" y="0"/>
          <a:chExt cx="0" cy="0"/>
        </a:xfrm>
      </p:grpSpPr>
      <p:pic>
        <p:nvPicPr>
          <p:cNvPr id="1840" name="Google Shape;1840;p87"/>
          <p:cNvPicPr preferRelativeResize="0"/>
          <p:nvPr/>
        </p:nvPicPr>
        <p:blipFill rotWithShape="1">
          <a:blip r:embed="rId2">
            <a:alphaModFix amt="76000"/>
          </a:blip>
          <a:srcRect b="0" l="0" r="0" t="0"/>
          <a:stretch/>
        </p:blipFill>
        <p:spPr>
          <a:xfrm rot="2453973">
            <a:off x="1248590" y="2532214"/>
            <a:ext cx="4232748" cy="1576274"/>
          </a:xfrm>
          <a:prstGeom prst="rect">
            <a:avLst/>
          </a:prstGeom>
          <a:noFill/>
          <a:ln>
            <a:noFill/>
          </a:ln>
        </p:spPr>
      </p:pic>
      <p:pic>
        <p:nvPicPr>
          <p:cNvPr id="1841" name="Google Shape;1841;p87"/>
          <p:cNvPicPr preferRelativeResize="0"/>
          <p:nvPr/>
        </p:nvPicPr>
        <p:blipFill rotWithShape="1">
          <a:blip r:embed="rId2">
            <a:alphaModFix amt="76000"/>
          </a:blip>
          <a:srcRect b="0" l="0" r="0" t="0"/>
          <a:stretch/>
        </p:blipFill>
        <p:spPr>
          <a:xfrm rot="2453973">
            <a:off x="-1738310" y="4081814"/>
            <a:ext cx="4232748" cy="1576274"/>
          </a:xfrm>
          <a:prstGeom prst="rect">
            <a:avLst/>
          </a:prstGeom>
          <a:noFill/>
          <a:ln>
            <a:noFill/>
          </a:ln>
        </p:spPr>
      </p:pic>
      <p:pic>
        <p:nvPicPr>
          <p:cNvPr id="1842" name="Google Shape;1842;p87"/>
          <p:cNvPicPr preferRelativeResize="0"/>
          <p:nvPr/>
        </p:nvPicPr>
        <p:blipFill rotWithShape="1">
          <a:blip r:embed="rId3">
            <a:alphaModFix amt="76000"/>
          </a:blip>
          <a:srcRect b="0" l="0" r="0" t="0"/>
          <a:stretch/>
        </p:blipFill>
        <p:spPr>
          <a:xfrm rot="2453973">
            <a:off x="6716115" y="-248136"/>
            <a:ext cx="4232748" cy="1576274"/>
          </a:xfrm>
          <a:prstGeom prst="rect">
            <a:avLst/>
          </a:prstGeom>
          <a:noFill/>
          <a:ln>
            <a:noFill/>
          </a:ln>
        </p:spPr>
      </p:pic>
      <p:pic>
        <p:nvPicPr>
          <p:cNvPr id="1843" name="Google Shape;1843;p87"/>
          <p:cNvPicPr preferRelativeResize="0"/>
          <p:nvPr/>
        </p:nvPicPr>
        <p:blipFill rotWithShape="1">
          <a:blip r:embed="rId4">
            <a:alphaModFix amt="47000"/>
          </a:blip>
          <a:srcRect b="0" l="0" r="0" t="0"/>
          <a:stretch/>
        </p:blipFill>
        <p:spPr>
          <a:xfrm rot="10800000">
            <a:off x="1630988" y="143888"/>
            <a:ext cx="5882026" cy="4855727"/>
          </a:xfrm>
          <a:prstGeom prst="rect">
            <a:avLst/>
          </a:prstGeom>
          <a:noFill/>
          <a:ln>
            <a:noFill/>
          </a:ln>
        </p:spPr>
      </p:pic>
      <p:grpSp>
        <p:nvGrpSpPr>
          <p:cNvPr id="1844" name="Google Shape;1844;p87"/>
          <p:cNvGrpSpPr/>
          <p:nvPr/>
        </p:nvGrpSpPr>
        <p:grpSpPr>
          <a:xfrm rot="-2700000">
            <a:off x="167955" y="3080962"/>
            <a:ext cx="1344349" cy="2469678"/>
            <a:chOff x="272875" y="1419395"/>
            <a:chExt cx="255950" cy="563168"/>
          </a:xfrm>
        </p:grpSpPr>
        <p:sp>
          <p:nvSpPr>
            <p:cNvPr id="1845" name="Google Shape;1845;p87"/>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6" name="Google Shape;1846;p87"/>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7" name="Google Shape;1847;p87"/>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8" name="Google Shape;1848;p87"/>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9" name="Google Shape;1849;p87"/>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0" name="Google Shape;1850;p87"/>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1" name="Google Shape;1851;p87"/>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2" name="Google Shape;1852;p87"/>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3" name="Google Shape;1853;p87"/>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4" name="Google Shape;1854;p87"/>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5" name="Google Shape;1855;p87"/>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6" name="Google Shape;1856;p87"/>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7" name="Google Shape;1857;p87"/>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8" name="Google Shape;1858;p87"/>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9" name="Google Shape;1859;p87"/>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0" name="Google Shape;1860;p87"/>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1" name="Google Shape;1861;p87"/>
            <p:cNvSpPr/>
            <p:nvPr/>
          </p:nvSpPr>
          <p:spPr>
            <a:xfrm>
              <a:off x="369050" y="1615955"/>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2" name="Google Shape;1862;p87"/>
            <p:cNvSpPr/>
            <p:nvPr/>
          </p:nvSpPr>
          <p:spPr>
            <a:xfrm>
              <a:off x="490635" y="1582215"/>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3" name="Google Shape;1863;p87"/>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4" name="Google Shape;1864;p87"/>
            <p:cNvSpPr/>
            <p:nvPr/>
          </p:nvSpPr>
          <p:spPr>
            <a:xfrm>
              <a:off x="438343" y="1487068"/>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5" name="Google Shape;1865;p87"/>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6" name="Google Shape;1866;p87"/>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7" name="Google Shape;1867;p87"/>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8" name="Google Shape;1868;p87"/>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9" name="Google Shape;1869;p87"/>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0" name="Google Shape;1870;p87"/>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1" name="Google Shape;1871;p87"/>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2" name="Google Shape;1872;p87"/>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3" name="Google Shape;1873;p87"/>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4" name="Google Shape;1874;p87"/>
            <p:cNvSpPr/>
            <p:nvPr/>
          </p:nvSpPr>
          <p:spPr>
            <a:xfrm>
              <a:off x="360075" y="195388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5" name="Google Shape;1875;p87"/>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6" name="Google Shape;1876;p87"/>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7" name="Google Shape;1877;p87"/>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8" name="Google Shape;1878;p87"/>
            <p:cNvSpPr/>
            <p:nvPr/>
          </p:nvSpPr>
          <p:spPr>
            <a:xfrm>
              <a:off x="394558" y="1560904"/>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9" name="Google Shape;1879;p87"/>
            <p:cNvSpPr/>
            <p:nvPr/>
          </p:nvSpPr>
          <p:spPr>
            <a:xfrm>
              <a:off x="418850" y="1419395"/>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880" name="Google Shape;1880;p87"/>
          <p:cNvGrpSpPr/>
          <p:nvPr/>
        </p:nvGrpSpPr>
        <p:grpSpPr>
          <a:xfrm rot="-2700000">
            <a:off x="8026513" y="-183341"/>
            <a:ext cx="1344349" cy="1995327"/>
            <a:chOff x="272875" y="1527563"/>
            <a:chExt cx="255950" cy="455000"/>
          </a:xfrm>
        </p:grpSpPr>
        <p:sp>
          <p:nvSpPr>
            <p:cNvPr id="1881" name="Google Shape;1881;p87"/>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2" name="Google Shape;1882;p87"/>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3" name="Google Shape;1883;p87"/>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4" name="Google Shape;1884;p87"/>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5" name="Google Shape;1885;p87"/>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6" name="Google Shape;1886;p87"/>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7" name="Google Shape;1887;p87"/>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8" name="Google Shape;1888;p87"/>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9" name="Google Shape;1889;p87"/>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0" name="Google Shape;1890;p87"/>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1" name="Google Shape;1891;p87"/>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2" name="Google Shape;1892;p87"/>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3" name="Google Shape;1893;p87"/>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4" name="Google Shape;1894;p87"/>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5" name="Google Shape;1895;p87"/>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6" name="Google Shape;1896;p87"/>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7" name="Google Shape;1897;p87"/>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8" name="Google Shape;1898;p87"/>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9" name="Google Shape;1899;p87"/>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0" name="Google Shape;1900;p87"/>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1" name="Google Shape;1901;p87"/>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2" name="Google Shape;1902;p87"/>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3" name="Google Shape;1903;p87"/>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4" name="Google Shape;1904;p87"/>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5" name="Google Shape;1905;p87"/>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6" name="Google Shape;1906;p87"/>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7" name="Google Shape;1907;p87"/>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8" name="Google Shape;1908;p87"/>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9" name="Google Shape;1909;p87"/>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0" name="Google Shape;1910;p87"/>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1" name="Google Shape;1911;p87"/>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2" name="Google Shape;1912;p87"/>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3" name="Google Shape;1913;p87"/>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4" name="Google Shape;1914;p87"/>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5" name="Google Shape;1915;p87"/>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916" name="Google Shape;1916;p87"/>
          <p:cNvSpPr/>
          <p:nvPr/>
        </p:nvSpPr>
        <p:spPr>
          <a:xfrm>
            <a:off x="5570568" y="-2413037"/>
            <a:ext cx="4624024" cy="7256966"/>
          </a:xfrm>
          <a:custGeom>
            <a:rect b="b" l="l" r="r" t="t"/>
            <a:pathLst>
              <a:path extrusionOk="0" h="94461" w="55812">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1C5F6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5_1">
    <p:spTree>
      <p:nvGrpSpPr>
        <p:cNvPr id="1917" name="Shape 1917"/>
        <p:cNvGrpSpPr/>
        <p:nvPr/>
      </p:nvGrpSpPr>
      <p:grpSpPr>
        <a:xfrm>
          <a:off x="0" y="0"/>
          <a:ext cx="0" cy="0"/>
          <a:chOff x="0" y="0"/>
          <a:chExt cx="0" cy="0"/>
        </a:xfrm>
      </p:grpSpPr>
      <p:pic>
        <p:nvPicPr>
          <p:cNvPr id="1918" name="Google Shape;1918;p88"/>
          <p:cNvPicPr preferRelativeResize="0"/>
          <p:nvPr/>
        </p:nvPicPr>
        <p:blipFill rotWithShape="1">
          <a:blip r:embed="rId2">
            <a:alphaModFix amt="66000"/>
          </a:blip>
          <a:srcRect b="0" l="0" r="0" t="0"/>
          <a:stretch/>
        </p:blipFill>
        <p:spPr>
          <a:xfrm flipH="1" rot="5399990">
            <a:off x="7705516" y="-598319"/>
            <a:ext cx="3297389" cy="2276637"/>
          </a:xfrm>
          <a:prstGeom prst="rect">
            <a:avLst/>
          </a:prstGeom>
          <a:noFill/>
          <a:ln>
            <a:noFill/>
          </a:ln>
        </p:spPr>
      </p:pic>
      <p:grpSp>
        <p:nvGrpSpPr>
          <p:cNvPr id="1919" name="Google Shape;1919;p88"/>
          <p:cNvGrpSpPr/>
          <p:nvPr/>
        </p:nvGrpSpPr>
        <p:grpSpPr>
          <a:xfrm rot="-987768">
            <a:off x="7751817" y="-266278"/>
            <a:ext cx="1344359" cy="1995308"/>
            <a:chOff x="272875" y="1527563"/>
            <a:chExt cx="255950" cy="455000"/>
          </a:xfrm>
        </p:grpSpPr>
        <p:sp>
          <p:nvSpPr>
            <p:cNvPr id="1920" name="Google Shape;1920;p88"/>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1" name="Google Shape;1921;p88"/>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2" name="Google Shape;1922;p88"/>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3" name="Google Shape;1923;p88"/>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4" name="Google Shape;1924;p88"/>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5" name="Google Shape;1925;p88"/>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6" name="Google Shape;1926;p88"/>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7" name="Google Shape;1927;p88"/>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8" name="Google Shape;1928;p88"/>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9" name="Google Shape;1929;p88"/>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0" name="Google Shape;1930;p88"/>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1" name="Google Shape;1931;p88"/>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2" name="Google Shape;1932;p88"/>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3" name="Google Shape;1933;p88"/>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4" name="Google Shape;1934;p88"/>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5" name="Google Shape;1935;p88"/>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6" name="Google Shape;1936;p88"/>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7" name="Google Shape;1937;p88"/>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8" name="Google Shape;1938;p88"/>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9" name="Google Shape;1939;p88"/>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0" name="Google Shape;1940;p88"/>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1" name="Google Shape;1941;p88"/>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2" name="Google Shape;1942;p88"/>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3" name="Google Shape;1943;p88"/>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4" name="Google Shape;1944;p88"/>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5" name="Google Shape;1945;p88"/>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6" name="Google Shape;1946;p88"/>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7" name="Google Shape;1947;p88"/>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8" name="Google Shape;1948;p88"/>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9" name="Google Shape;1949;p88"/>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0" name="Google Shape;1950;p88"/>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1" name="Google Shape;1951;p88"/>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2" name="Google Shape;1952;p88"/>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3" name="Google Shape;1953;p88"/>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4" name="Google Shape;1954;p88"/>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955" name="Google Shape;1955;p88"/>
          <p:cNvPicPr preferRelativeResize="0"/>
          <p:nvPr/>
        </p:nvPicPr>
        <p:blipFill rotWithShape="1">
          <a:blip r:embed="rId3">
            <a:alphaModFix amt="74000"/>
          </a:blip>
          <a:srcRect b="0" l="0" r="0" t="0"/>
          <a:stretch/>
        </p:blipFill>
        <p:spPr>
          <a:xfrm flipH="1" rot="-10162003">
            <a:off x="-1091107" y="-1133759"/>
            <a:ext cx="2894871" cy="2593322"/>
          </a:xfrm>
          <a:prstGeom prst="rect">
            <a:avLst/>
          </a:prstGeom>
          <a:noFill/>
          <a:ln>
            <a:noFill/>
          </a:ln>
        </p:spPr>
      </p:pic>
      <p:pic>
        <p:nvPicPr>
          <p:cNvPr id="1956" name="Google Shape;1956;p88"/>
          <p:cNvPicPr preferRelativeResize="0"/>
          <p:nvPr/>
        </p:nvPicPr>
        <p:blipFill rotWithShape="1">
          <a:blip r:embed="rId4">
            <a:alphaModFix amt="76000"/>
          </a:blip>
          <a:srcRect b="0" l="0" r="0" t="0"/>
          <a:stretch/>
        </p:blipFill>
        <p:spPr>
          <a:xfrm rot="363351">
            <a:off x="802621" y="4291783"/>
            <a:ext cx="7605804" cy="2832383"/>
          </a:xfrm>
          <a:prstGeom prst="rect">
            <a:avLst/>
          </a:prstGeom>
          <a:noFill/>
          <a:ln>
            <a:noFill/>
          </a:ln>
        </p:spPr>
      </p:pic>
      <p:sp>
        <p:nvSpPr>
          <p:cNvPr id="1957" name="Google Shape;1957;p88"/>
          <p:cNvSpPr/>
          <p:nvPr/>
        </p:nvSpPr>
        <p:spPr>
          <a:xfrm rot="9899989">
            <a:off x="-583964" y="4625085"/>
            <a:ext cx="2265015" cy="2165770"/>
          </a:xfrm>
          <a:custGeom>
            <a:rect b="b" l="l" r="r" t="t"/>
            <a:pathLst>
              <a:path extrusionOk="0" h="20404" w="21339">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5_1_1">
    <p:spTree>
      <p:nvGrpSpPr>
        <p:cNvPr id="1958" name="Shape 1958"/>
        <p:cNvGrpSpPr/>
        <p:nvPr/>
      </p:nvGrpSpPr>
      <p:grpSpPr>
        <a:xfrm>
          <a:off x="0" y="0"/>
          <a:ext cx="0" cy="0"/>
          <a:chOff x="0" y="0"/>
          <a:chExt cx="0" cy="0"/>
        </a:xfrm>
      </p:grpSpPr>
      <p:pic>
        <p:nvPicPr>
          <p:cNvPr id="1959" name="Google Shape;1959;p89"/>
          <p:cNvPicPr preferRelativeResize="0"/>
          <p:nvPr/>
        </p:nvPicPr>
        <p:blipFill rotWithShape="1">
          <a:blip r:embed="rId2">
            <a:alphaModFix amt="66000"/>
          </a:blip>
          <a:srcRect b="0" l="0" r="0" t="0"/>
          <a:stretch/>
        </p:blipFill>
        <p:spPr>
          <a:xfrm flipH="1" rot="-2343514">
            <a:off x="-1166545" y="-1270720"/>
            <a:ext cx="3297389" cy="2276638"/>
          </a:xfrm>
          <a:prstGeom prst="rect">
            <a:avLst/>
          </a:prstGeom>
          <a:noFill/>
          <a:ln>
            <a:noFill/>
          </a:ln>
        </p:spPr>
      </p:pic>
      <p:grpSp>
        <p:nvGrpSpPr>
          <p:cNvPr id="1960" name="Google Shape;1960;p89"/>
          <p:cNvGrpSpPr/>
          <p:nvPr/>
        </p:nvGrpSpPr>
        <p:grpSpPr>
          <a:xfrm rot="-8099954">
            <a:off x="15431" y="-572435"/>
            <a:ext cx="1344367" cy="1995327"/>
            <a:chOff x="272875" y="1527563"/>
            <a:chExt cx="255950" cy="455000"/>
          </a:xfrm>
        </p:grpSpPr>
        <p:sp>
          <p:nvSpPr>
            <p:cNvPr id="1961" name="Google Shape;1961;p89"/>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2" name="Google Shape;1962;p89"/>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3" name="Google Shape;1963;p89"/>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4" name="Google Shape;1964;p89"/>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5" name="Google Shape;1965;p89"/>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6" name="Google Shape;1966;p89"/>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7" name="Google Shape;1967;p89"/>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8" name="Google Shape;1968;p89"/>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9" name="Google Shape;1969;p89"/>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0" name="Google Shape;1970;p89"/>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1" name="Google Shape;1971;p89"/>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2" name="Google Shape;1972;p89"/>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3" name="Google Shape;1973;p89"/>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4" name="Google Shape;1974;p89"/>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5" name="Google Shape;1975;p89"/>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6" name="Google Shape;1976;p89"/>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7" name="Google Shape;1977;p89"/>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8" name="Google Shape;1978;p89"/>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9" name="Google Shape;1979;p89"/>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0" name="Google Shape;1980;p89"/>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1" name="Google Shape;1981;p89"/>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2" name="Google Shape;1982;p89"/>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3" name="Google Shape;1983;p89"/>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4" name="Google Shape;1984;p89"/>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5" name="Google Shape;1985;p89"/>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6" name="Google Shape;1986;p89"/>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7" name="Google Shape;1987;p89"/>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8" name="Google Shape;1988;p89"/>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9" name="Google Shape;1989;p89"/>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0" name="Google Shape;1990;p89"/>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1" name="Google Shape;1991;p89"/>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2" name="Google Shape;1992;p89"/>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3" name="Google Shape;1993;p89"/>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4" name="Google Shape;1994;p89"/>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5" name="Google Shape;1995;p89"/>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996" name="Google Shape;1996;p89"/>
          <p:cNvPicPr preferRelativeResize="0"/>
          <p:nvPr/>
        </p:nvPicPr>
        <p:blipFill rotWithShape="1">
          <a:blip r:embed="rId3">
            <a:alphaModFix amt="74000"/>
          </a:blip>
          <a:srcRect b="0" l="0" r="0" t="0"/>
          <a:stretch/>
        </p:blipFill>
        <p:spPr>
          <a:xfrm flipH="1" rot="-5809801">
            <a:off x="7609918" y="-1097658"/>
            <a:ext cx="2894870" cy="2593321"/>
          </a:xfrm>
          <a:prstGeom prst="rect">
            <a:avLst/>
          </a:prstGeom>
          <a:noFill/>
          <a:ln>
            <a:noFill/>
          </a:ln>
        </p:spPr>
      </p:pic>
      <p:pic>
        <p:nvPicPr>
          <p:cNvPr id="1997" name="Google Shape;1997;p89"/>
          <p:cNvPicPr preferRelativeResize="0"/>
          <p:nvPr/>
        </p:nvPicPr>
        <p:blipFill rotWithShape="1">
          <a:blip r:embed="rId4">
            <a:alphaModFix amt="76000"/>
          </a:blip>
          <a:srcRect b="0" l="0" r="0" t="0"/>
          <a:stretch/>
        </p:blipFill>
        <p:spPr>
          <a:xfrm rot="10754694">
            <a:off x="2497948" y="4487275"/>
            <a:ext cx="7605809" cy="2832381"/>
          </a:xfrm>
          <a:prstGeom prst="rect">
            <a:avLst/>
          </a:prstGeom>
          <a:noFill/>
          <a:ln>
            <a:noFill/>
          </a:ln>
        </p:spPr>
      </p:pic>
      <p:grpSp>
        <p:nvGrpSpPr>
          <p:cNvPr id="1998" name="Google Shape;1998;p89"/>
          <p:cNvGrpSpPr/>
          <p:nvPr/>
        </p:nvGrpSpPr>
        <p:grpSpPr>
          <a:xfrm flipH="1">
            <a:off x="-624375" y="3487614"/>
            <a:ext cx="1344377" cy="2469659"/>
            <a:chOff x="272875" y="1419395"/>
            <a:chExt cx="255950" cy="563168"/>
          </a:xfrm>
        </p:grpSpPr>
        <p:sp>
          <p:nvSpPr>
            <p:cNvPr id="1999" name="Google Shape;1999;p89"/>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0" name="Google Shape;2000;p89"/>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1" name="Google Shape;2001;p89"/>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2" name="Google Shape;2002;p89"/>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3" name="Google Shape;2003;p89"/>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4" name="Google Shape;2004;p89"/>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5" name="Google Shape;2005;p89"/>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6" name="Google Shape;2006;p89"/>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7" name="Google Shape;2007;p89"/>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8" name="Google Shape;2008;p89"/>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9" name="Google Shape;2009;p89"/>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0" name="Google Shape;2010;p89"/>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1" name="Google Shape;2011;p89"/>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2" name="Google Shape;2012;p89"/>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3" name="Google Shape;2013;p89"/>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4" name="Google Shape;2014;p89"/>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5" name="Google Shape;2015;p89"/>
            <p:cNvSpPr/>
            <p:nvPr/>
          </p:nvSpPr>
          <p:spPr>
            <a:xfrm>
              <a:off x="369050" y="1615955"/>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6" name="Google Shape;2016;p89"/>
            <p:cNvSpPr/>
            <p:nvPr/>
          </p:nvSpPr>
          <p:spPr>
            <a:xfrm>
              <a:off x="490635" y="1582215"/>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7" name="Google Shape;2017;p89"/>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8" name="Google Shape;2018;p89"/>
            <p:cNvSpPr/>
            <p:nvPr/>
          </p:nvSpPr>
          <p:spPr>
            <a:xfrm>
              <a:off x="438343" y="1487068"/>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9" name="Google Shape;2019;p89"/>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0" name="Google Shape;2020;p89"/>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1" name="Google Shape;2021;p89"/>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2" name="Google Shape;2022;p89"/>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3" name="Google Shape;2023;p89"/>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4" name="Google Shape;2024;p89"/>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5" name="Google Shape;2025;p89"/>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6" name="Google Shape;2026;p89"/>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7" name="Google Shape;2027;p89"/>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8" name="Google Shape;2028;p89"/>
            <p:cNvSpPr/>
            <p:nvPr/>
          </p:nvSpPr>
          <p:spPr>
            <a:xfrm>
              <a:off x="360075" y="195388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9" name="Google Shape;2029;p89"/>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0" name="Google Shape;2030;p89"/>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1" name="Google Shape;2031;p89"/>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2" name="Google Shape;2032;p89"/>
            <p:cNvSpPr/>
            <p:nvPr/>
          </p:nvSpPr>
          <p:spPr>
            <a:xfrm>
              <a:off x="394558" y="1560904"/>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3" name="Google Shape;2033;p89"/>
            <p:cNvSpPr/>
            <p:nvPr/>
          </p:nvSpPr>
          <p:spPr>
            <a:xfrm>
              <a:off x="418850" y="1419395"/>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3">
  <p:cSld name="CUSTOM_5_1_1_1">
    <p:spTree>
      <p:nvGrpSpPr>
        <p:cNvPr id="2034" name="Shape 2034"/>
        <p:cNvGrpSpPr/>
        <p:nvPr/>
      </p:nvGrpSpPr>
      <p:grpSpPr>
        <a:xfrm>
          <a:off x="0" y="0"/>
          <a:ext cx="0" cy="0"/>
          <a:chOff x="0" y="0"/>
          <a:chExt cx="0" cy="0"/>
        </a:xfrm>
      </p:grpSpPr>
      <p:pic>
        <p:nvPicPr>
          <p:cNvPr id="2035" name="Google Shape;2035;p90"/>
          <p:cNvPicPr preferRelativeResize="0"/>
          <p:nvPr/>
        </p:nvPicPr>
        <p:blipFill rotWithShape="1">
          <a:blip r:embed="rId2">
            <a:alphaModFix amt="64000"/>
          </a:blip>
          <a:srcRect b="0" l="0" r="0" t="0"/>
          <a:stretch/>
        </p:blipFill>
        <p:spPr>
          <a:xfrm rot="5400000">
            <a:off x="6963311" y="-630813"/>
            <a:ext cx="3592176" cy="3021600"/>
          </a:xfrm>
          <a:prstGeom prst="rect">
            <a:avLst/>
          </a:prstGeom>
          <a:noFill/>
          <a:ln>
            <a:noFill/>
          </a:ln>
        </p:spPr>
      </p:pic>
      <p:pic>
        <p:nvPicPr>
          <p:cNvPr id="2036" name="Google Shape;2036;p90"/>
          <p:cNvPicPr preferRelativeResize="0"/>
          <p:nvPr/>
        </p:nvPicPr>
        <p:blipFill rotWithShape="1">
          <a:blip r:embed="rId3">
            <a:alphaModFix amt="66000"/>
          </a:blip>
          <a:srcRect b="0" l="0" r="0" t="0"/>
          <a:stretch/>
        </p:blipFill>
        <p:spPr>
          <a:xfrm flipH="1" rot="1326165">
            <a:off x="-191445" y="4128883"/>
            <a:ext cx="3297389" cy="2276634"/>
          </a:xfrm>
          <a:prstGeom prst="rect">
            <a:avLst/>
          </a:prstGeom>
          <a:noFill/>
          <a:ln>
            <a:noFill/>
          </a:ln>
        </p:spPr>
      </p:pic>
      <p:grpSp>
        <p:nvGrpSpPr>
          <p:cNvPr id="2037" name="Google Shape;2037;p90"/>
          <p:cNvGrpSpPr/>
          <p:nvPr/>
        </p:nvGrpSpPr>
        <p:grpSpPr>
          <a:xfrm rot="-2700000">
            <a:off x="8026513" y="-183341"/>
            <a:ext cx="1344349" cy="1995327"/>
            <a:chOff x="272875" y="1527563"/>
            <a:chExt cx="255950" cy="455000"/>
          </a:xfrm>
        </p:grpSpPr>
        <p:sp>
          <p:nvSpPr>
            <p:cNvPr id="2038" name="Google Shape;2038;p90"/>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9" name="Google Shape;2039;p90"/>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0" name="Google Shape;2040;p90"/>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1" name="Google Shape;2041;p90"/>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2" name="Google Shape;2042;p90"/>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3" name="Google Shape;2043;p90"/>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4" name="Google Shape;2044;p90"/>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5" name="Google Shape;2045;p90"/>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6" name="Google Shape;2046;p90"/>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7" name="Google Shape;2047;p90"/>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8" name="Google Shape;2048;p90"/>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9" name="Google Shape;2049;p90"/>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0" name="Google Shape;2050;p90"/>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1" name="Google Shape;2051;p90"/>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2" name="Google Shape;2052;p90"/>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3" name="Google Shape;2053;p90"/>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4" name="Google Shape;2054;p90"/>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5" name="Google Shape;2055;p90"/>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6" name="Google Shape;2056;p90"/>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7" name="Google Shape;2057;p90"/>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8" name="Google Shape;2058;p90"/>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9" name="Google Shape;2059;p90"/>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0" name="Google Shape;2060;p90"/>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1" name="Google Shape;2061;p90"/>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2" name="Google Shape;2062;p90"/>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3" name="Google Shape;2063;p90"/>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4" name="Google Shape;2064;p90"/>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5" name="Google Shape;2065;p90"/>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6" name="Google Shape;2066;p90"/>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7" name="Google Shape;2067;p90"/>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8" name="Google Shape;2068;p90"/>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9" name="Google Shape;2069;p90"/>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0" name="Google Shape;2070;p90"/>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1" name="Google Shape;2071;p90"/>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2" name="Google Shape;2072;p90"/>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073" name="Google Shape;2073;p90"/>
          <p:cNvSpPr/>
          <p:nvPr/>
        </p:nvSpPr>
        <p:spPr>
          <a:xfrm>
            <a:off x="4566955" y="-2521549"/>
            <a:ext cx="4624024" cy="7256966"/>
          </a:xfrm>
          <a:custGeom>
            <a:rect b="b" l="l" r="r" t="t"/>
            <a:pathLst>
              <a:path extrusionOk="0" h="94461" w="55812">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1C5F6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074" name="Google Shape;2074;p90"/>
          <p:cNvPicPr preferRelativeResize="0"/>
          <p:nvPr/>
        </p:nvPicPr>
        <p:blipFill rotWithShape="1">
          <a:blip r:embed="rId4">
            <a:alphaModFix amt="74000"/>
          </a:blip>
          <a:srcRect b="0" l="0" r="0" t="0"/>
          <a:stretch/>
        </p:blipFill>
        <p:spPr>
          <a:xfrm rot="7675040">
            <a:off x="2669916" y="-1516164"/>
            <a:ext cx="2894877" cy="2593327"/>
          </a:xfrm>
          <a:prstGeom prst="rect">
            <a:avLst/>
          </a:prstGeom>
          <a:noFill/>
          <a:ln>
            <a:noFill/>
          </a:ln>
        </p:spPr>
      </p:pic>
      <p:pic>
        <p:nvPicPr>
          <p:cNvPr id="2075" name="Google Shape;2075;p90"/>
          <p:cNvPicPr preferRelativeResize="0"/>
          <p:nvPr/>
        </p:nvPicPr>
        <p:blipFill rotWithShape="1">
          <a:blip r:embed="rId5">
            <a:alphaModFix amt="74000"/>
          </a:blip>
          <a:srcRect b="0" l="0" r="0" t="0"/>
          <a:stretch/>
        </p:blipFill>
        <p:spPr>
          <a:xfrm flipH="1" rot="-9631575">
            <a:off x="-1503235" y="-1230424"/>
            <a:ext cx="2894874" cy="2593324"/>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4">
  <p:cSld name="CUSTOM_4_1_1_2">
    <p:spTree>
      <p:nvGrpSpPr>
        <p:cNvPr id="2076" name="Shape 2076"/>
        <p:cNvGrpSpPr/>
        <p:nvPr/>
      </p:nvGrpSpPr>
      <p:grpSpPr>
        <a:xfrm>
          <a:off x="0" y="0"/>
          <a:ext cx="0" cy="0"/>
          <a:chOff x="0" y="0"/>
          <a:chExt cx="0" cy="0"/>
        </a:xfrm>
      </p:grpSpPr>
      <p:pic>
        <p:nvPicPr>
          <p:cNvPr id="2077" name="Google Shape;2077;p91"/>
          <p:cNvPicPr preferRelativeResize="0"/>
          <p:nvPr/>
        </p:nvPicPr>
        <p:blipFill rotWithShape="1">
          <a:blip r:embed="rId2">
            <a:alphaModFix amt="66000"/>
          </a:blip>
          <a:srcRect b="0" l="0" r="0" t="0"/>
          <a:stretch/>
        </p:blipFill>
        <p:spPr>
          <a:xfrm flipH="1" rot="5399990">
            <a:off x="7705516" y="-598319"/>
            <a:ext cx="3297389" cy="2276637"/>
          </a:xfrm>
          <a:prstGeom prst="rect">
            <a:avLst/>
          </a:prstGeom>
          <a:noFill/>
          <a:ln>
            <a:noFill/>
          </a:ln>
        </p:spPr>
      </p:pic>
      <p:grpSp>
        <p:nvGrpSpPr>
          <p:cNvPr id="2078" name="Google Shape;2078;p91"/>
          <p:cNvGrpSpPr/>
          <p:nvPr/>
        </p:nvGrpSpPr>
        <p:grpSpPr>
          <a:xfrm rot="-987768">
            <a:off x="7751817" y="-266278"/>
            <a:ext cx="1344359" cy="1995308"/>
            <a:chOff x="272875" y="1527563"/>
            <a:chExt cx="255950" cy="455000"/>
          </a:xfrm>
        </p:grpSpPr>
        <p:sp>
          <p:nvSpPr>
            <p:cNvPr id="2079" name="Google Shape;2079;p91"/>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0" name="Google Shape;2080;p91"/>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1" name="Google Shape;2081;p91"/>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2" name="Google Shape;2082;p91"/>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3" name="Google Shape;2083;p91"/>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4" name="Google Shape;2084;p91"/>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5" name="Google Shape;2085;p91"/>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6" name="Google Shape;2086;p91"/>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7" name="Google Shape;2087;p91"/>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8" name="Google Shape;2088;p91"/>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9" name="Google Shape;2089;p91"/>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0" name="Google Shape;2090;p91"/>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1" name="Google Shape;2091;p91"/>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2" name="Google Shape;2092;p91"/>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3" name="Google Shape;2093;p91"/>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4" name="Google Shape;2094;p91"/>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5" name="Google Shape;2095;p91"/>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6" name="Google Shape;2096;p91"/>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7" name="Google Shape;2097;p91"/>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8" name="Google Shape;2098;p91"/>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9" name="Google Shape;2099;p91"/>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0" name="Google Shape;2100;p91"/>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1" name="Google Shape;2101;p91"/>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2" name="Google Shape;2102;p91"/>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3" name="Google Shape;2103;p91"/>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4" name="Google Shape;2104;p91"/>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5" name="Google Shape;2105;p91"/>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6" name="Google Shape;2106;p91"/>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7" name="Google Shape;2107;p91"/>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8" name="Google Shape;2108;p91"/>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9" name="Google Shape;2109;p91"/>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0" name="Google Shape;2110;p91"/>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1" name="Google Shape;2111;p91"/>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2" name="Google Shape;2112;p91"/>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3" name="Google Shape;2113;p91"/>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2114" name="Google Shape;2114;p91"/>
          <p:cNvPicPr preferRelativeResize="0"/>
          <p:nvPr/>
        </p:nvPicPr>
        <p:blipFill rotWithShape="1">
          <a:blip r:embed="rId3">
            <a:alphaModFix amt="74000"/>
          </a:blip>
          <a:srcRect b="0" l="0" r="0" t="0"/>
          <a:stretch/>
        </p:blipFill>
        <p:spPr>
          <a:xfrm flipH="1" rot="-10162003">
            <a:off x="-1091107" y="-1133759"/>
            <a:ext cx="2894871" cy="2593322"/>
          </a:xfrm>
          <a:prstGeom prst="rect">
            <a:avLst/>
          </a:prstGeom>
          <a:noFill/>
          <a:ln>
            <a:noFill/>
          </a:ln>
        </p:spPr>
      </p:pic>
      <p:pic>
        <p:nvPicPr>
          <p:cNvPr id="2115" name="Google Shape;2115;p91"/>
          <p:cNvPicPr preferRelativeResize="0"/>
          <p:nvPr/>
        </p:nvPicPr>
        <p:blipFill rotWithShape="1">
          <a:blip r:embed="rId4">
            <a:alphaModFix amt="76000"/>
          </a:blip>
          <a:srcRect b="0" l="0" r="0" t="0"/>
          <a:stretch/>
        </p:blipFill>
        <p:spPr>
          <a:xfrm rot="363351">
            <a:off x="802621" y="4291783"/>
            <a:ext cx="7605804" cy="2832383"/>
          </a:xfrm>
          <a:prstGeom prst="rect">
            <a:avLst/>
          </a:prstGeom>
          <a:noFill/>
          <a:ln>
            <a:noFill/>
          </a:ln>
        </p:spPr>
      </p:pic>
      <p:sp>
        <p:nvSpPr>
          <p:cNvPr id="2116" name="Google Shape;2116;p91"/>
          <p:cNvSpPr/>
          <p:nvPr/>
        </p:nvSpPr>
        <p:spPr>
          <a:xfrm rot="9899989">
            <a:off x="-583964" y="4625085"/>
            <a:ext cx="2265015" cy="2165770"/>
          </a:xfrm>
          <a:custGeom>
            <a:rect b="b" l="l" r="r" t="t"/>
            <a:pathLst>
              <a:path extrusionOk="0" h="20404" w="21339">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1">
  <p:cSld name="CUSTOM_1">
    <p:spTree>
      <p:nvGrpSpPr>
        <p:cNvPr id="194" name="Shape 194"/>
        <p:cNvGrpSpPr/>
        <p:nvPr/>
      </p:nvGrpSpPr>
      <p:grpSpPr>
        <a:xfrm>
          <a:off x="0" y="0"/>
          <a:ext cx="0" cy="0"/>
          <a:chOff x="0" y="0"/>
          <a:chExt cx="0" cy="0"/>
        </a:xfrm>
      </p:grpSpPr>
      <p:sp>
        <p:nvSpPr>
          <p:cNvPr id="195" name="Google Shape;195;p59"/>
          <p:cNvSpPr txBox="1"/>
          <p:nvPr>
            <p:ph idx="1" type="subTitle"/>
          </p:nvPr>
        </p:nvSpPr>
        <p:spPr>
          <a:xfrm>
            <a:off x="671450" y="2555700"/>
            <a:ext cx="3566700" cy="11661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600"/>
            </a:lvl1pPr>
            <a:lvl2pPr lvl="1" algn="r">
              <a:lnSpc>
                <a:spcPct val="100000"/>
              </a:lnSpc>
              <a:spcBef>
                <a:spcPts val="0"/>
              </a:spcBef>
              <a:spcAft>
                <a:spcPts val="0"/>
              </a:spcAft>
              <a:buSzPts val="1400"/>
              <a:buNone/>
              <a:defRPr/>
            </a:lvl2pPr>
            <a:lvl3pPr lvl="2" algn="r">
              <a:lnSpc>
                <a:spcPct val="100000"/>
              </a:lnSpc>
              <a:spcBef>
                <a:spcPts val="0"/>
              </a:spcBef>
              <a:spcAft>
                <a:spcPts val="0"/>
              </a:spcAft>
              <a:buSzPts val="1400"/>
              <a:buNone/>
              <a:defRPr/>
            </a:lvl3pPr>
            <a:lvl4pPr lvl="3" algn="r">
              <a:lnSpc>
                <a:spcPct val="100000"/>
              </a:lnSpc>
              <a:spcBef>
                <a:spcPts val="0"/>
              </a:spcBef>
              <a:spcAft>
                <a:spcPts val="0"/>
              </a:spcAft>
              <a:buSzPts val="1400"/>
              <a:buNone/>
              <a:defRPr/>
            </a:lvl4pPr>
            <a:lvl5pPr lvl="4" algn="r">
              <a:lnSpc>
                <a:spcPct val="100000"/>
              </a:lnSpc>
              <a:spcBef>
                <a:spcPts val="0"/>
              </a:spcBef>
              <a:spcAft>
                <a:spcPts val="0"/>
              </a:spcAft>
              <a:buSzPts val="1400"/>
              <a:buNone/>
              <a:defRPr/>
            </a:lvl5pPr>
            <a:lvl6pPr lvl="5" algn="r">
              <a:lnSpc>
                <a:spcPct val="100000"/>
              </a:lnSpc>
              <a:spcBef>
                <a:spcPts val="0"/>
              </a:spcBef>
              <a:spcAft>
                <a:spcPts val="0"/>
              </a:spcAft>
              <a:buSzPts val="1400"/>
              <a:buNone/>
              <a:defRPr/>
            </a:lvl6pPr>
            <a:lvl7pPr lvl="6" algn="r">
              <a:lnSpc>
                <a:spcPct val="100000"/>
              </a:lnSpc>
              <a:spcBef>
                <a:spcPts val="0"/>
              </a:spcBef>
              <a:spcAft>
                <a:spcPts val="0"/>
              </a:spcAft>
              <a:buSzPts val="1400"/>
              <a:buNone/>
              <a:defRPr/>
            </a:lvl7pPr>
            <a:lvl8pPr lvl="7" algn="r">
              <a:lnSpc>
                <a:spcPct val="100000"/>
              </a:lnSpc>
              <a:spcBef>
                <a:spcPts val="0"/>
              </a:spcBef>
              <a:spcAft>
                <a:spcPts val="0"/>
              </a:spcAft>
              <a:buSzPts val="1400"/>
              <a:buNone/>
              <a:defRPr/>
            </a:lvl8pPr>
            <a:lvl9pPr lvl="8" algn="r">
              <a:lnSpc>
                <a:spcPct val="100000"/>
              </a:lnSpc>
              <a:spcBef>
                <a:spcPts val="0"/>
              </a:spcBef>
              <a:spcAft>
                <a:spcPts val="0"/>
              </a:spcAft>
              <a:buSzPts val="1400"/>
              <a:buNone/>
              <a:defRPr/>
            </a:lvl9pPr>
          </a:lstStyle>
          <a:p/>
        </p:txBody>
      </p:sp>
      <p:sp>
        <p:nvSpPr>
          <p:cNvPr id="196" name="Google Shape;196;p59"/>
          <p:cNvSpPr txBox="1"/>
          <p:nvPr>
            <p:ph type="ctrTitle"/>
          </p:nvPr>
        </p:nvSpPr>
        <p:spPr>
          <a:xfrm>
            <a:off x="671450" y="1875052"/>
            <a:ext cx="2604300" cy="573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pic>
        <p:nvPicPr>
          <p:cNvPr id="197" name="Google Shape;197;p59"/>
          <p:cNvPicPr preferRelativeResize="0"/>
          <p:nvPr/>
        </p:nvPicPr>
        <p:blipFill rotWithShape="1">
          <a:blip r:embed="rId2">
            <a:alphaModFix amt="64000"/>
          </a:blip>
          <a:srcRect b="0" l="0" r="0" t="0"/>
          <a:stretch/>
        </p:blipFill>
        <p:spPr>
          <a:xfrm rot="5400000">
            <a:off x="6963311" y="-630813"/>
            <a:ext cx="3592176" cy="3021600"/>
          </a:xfrm>
          <a:prstGeom prst="rect">
            <a:avLst/>
          </a:prstGeom>
          <a:noFill/>
          <a:ln>
            <a:noFill/>
          </a:ln>
        </p:spPr>
      </p:pic>
      <p:pic>
        <p:nvPicPr>
          <p:cNvPr id="198" name="Google Shape;198;p59"/>
          <p:cNvPicPr preferRelativeResize="0"/>
          <p:nvPr/>
        </p:nvPicPr>
        <p:blipFill rotWithShape="1">
          <a:blip r:embed="rId3">
            <a:alphaModFix amt="66000"/>
          </a:blip>
          <a:srcRect b="0" l="0" r="0" t="0"/>
          <a:stretch/>
        </p:blipFill>
        <p:spPr>
          <a:xfrm flipH="1" rot="1326165">
            <a:off x="-191445" y="4128883"/>
            <a:ext cx="3297389" cy="2276634"/>
          </a:xfrm>
          <a:prstGeom prst="rect">
            <a:avLst/>
          </a:prstGeom>
          <a:noFill/>
          <a:ln>
            <a:noFill/>
          </a:ln>
        </p:spPr>
      </p:pic>
      <p:grpSp>
        <p:nvGrpSpPr>
          <p:cNvPr id="199" name="Google Shape;199;p59"/>
          <p:cNvGrpSpPr/>
          <p:nvPr/>
        </p:nvGrpSpPr>
        <p:grpSpPr>
          <a:xfrm rot="-2700000">
            <a:off x="8026513" y="-183341"/>
            <a:ext cx="1344349" cy="1995327"/>
            <a:chOff x="272875" y="1527563"/>
            <a:chExt cx="255950" cy="455000"/>
          </a:xfrm>
        </p:grpSpPr>
        <p:sp>
          <p:nvSpPr>
            <p:cNvPr id="200" name="Google Shape;200;p59"/>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 name="Google Shape;201;p59"/>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 name="Google Shape;202;p59"/>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 name="Google Shape;203;p59"/>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 name="Google Shape;204;p59"/>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 name="Google Shape;205;p59"/>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 name="Google Shape;206;p59"/>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 name="Google Shape;207;p59"/>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 name="Google Shape;208;p59"/>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 name="Google Shape;209;p59"/>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 name="Google Shape;210;p59"/>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 name="Google Shape;211;p59"/>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 name="Google Shape;212;p59"/>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 name="Google Shape;213;p59"/>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 name="Google Shape;214;p59"/>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 name="Google Shape;215;p59"/>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 name="Google Shape;216;p59"/>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 name="Google Shape;217;p59"/>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 name="Google Shape;218;p59"/>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 name="Google Shape;219;p59"/>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 name="Google Shape;220;p59"/>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 name="Google Shape;221;p59"/>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 name="Google Shape;222;p59"/>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 name="Google Shape;223;p59"/>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 name="Google Shape;224;p59"/>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 name="Google Shape;225;p59"/>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 name="Google Shape;226;p59"/>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 name="Google Shape;227;p59"/>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 name="Google Shape;228;p59"/>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 name="Google Shape;229;p59"/>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 name="Google Shape;230;p59"/>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 name="Google Shape;231;p59"/>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 name="Google Shape;232;p59"/>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 name="Google Shape;233;p59"/>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 name="Google Shape;234;p59"/>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35" name="Google Shape;235;p59"/>
          <p:cNvSpPr/>
          <p:nvPr/>
        </p:nvSpPr>
        <p:spPr>
          <a:xfrm>
            <a:off x="4566955" y="-2521549"/>
            <a:ext cx="4624024" cy="7256966"/>
          </a:xfrm>
          <a:custGeom>
            <a:rect b="b" l="l" r="r" t="t"/>
            <a:pathLst>
              <a:path extrusionOk="0" h="94461" w="55812">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1C5F6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36" name="Google Shape;236;p59"/>
          <p:cNvPicPr preferRelativeResize="0"/>
          <p:nvPr/>
        </p:nvPicPr>
        <p:blipFill rotWithShape="1">
          <a:blip r:embed="rId4">
            <a:alphaModFix amt="74000"/>
          </a:blip>
          <a:srcRect b="0" l="0" r="0" t="0"/>
          <a:stretch/>
        </p:blipFill>
        <p:spPr>
          <a:xfrm rot="7675040">
            <a:off x="2669916" y="-1516164"/>
            <a:ext cx="2894877" cy="2593327"/>
          </a:xfrm>
          <a:prstGeom prst="rect">
            <a:avLst/>
          </a:prstGeom>
          <a:noFill/>
          <a:ln>
            <a:noFill/>
          </a:ln>
        </p:spPr>
      </p:pic>
      <p:pic>
        <p:nvPicPr>
          <p:cNvPr id="237" name="Google Shape;237;p59"/>
          <p:cNvPicPr preferRelativeResize="0"/>
          <p:nvPr/>
        </p:nvPicPr>
        <p:blipFill rotWithShape="1">
          <a:blip r:embed="rId5">
            <a:alphaModFix amt="74000"/>
          </a:blip>
          <a:srcRect b="0" l="0" r="0" t="0"/>
          <a:stretch/>
        </p:blipFill>
        <p:spPr>
          <a:xfrm flipH="1" rot="-9631575">
            <a:off x="-1503235" y="-1230424"/>
            <a:ext cx="2894874" cy="2593324"/>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38" name="Shape 238"/>
        <p:cNvGrpSpPr/>
        <p:nvPr/>
      </p:nvGrpSpPr>
      <p:grpSpPr>
        <a:xfrm>
          <a:off x="0" y="0"/>
          <a:ext cx="0" cy="0"/>
          <a:chOff x="0" y="0"/>
          <a:chExt cx="0" cy="0"/>
        </a:xfrm>
      </p:grpSpPr>
      <p:sp>
        <p:nvSpPr>
          <p:cNvPr id="239" name="Google Shape;239;p60"/>
          <p:cNvSpPr txBox="1"/>
          <p:nvPr>
            <p:ph idx="1" type="subTitle"/>
          </p:nvPr>
        </p:nvSpPr>
        <p:spPr>
          <a:xfrm flipH="1">
            <a:off x="5047900" y="2607067"/>
            <a:ext cx="3367800" cy="10632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1400"/>
              <a:buNone/>
              <a:defRPr sz="1600"/>
            </a:lvl1pPr>
            <a:lvl2pPr lvl="1" algn="r">
              <a:lnSpc>
                <a:spcPct val="100000"/>
              </a:lnSpc>
              <a:spcBef>
                <a:spcPts val="0"/>
              </a:spcBef>
              <a:spcAft>
                <a:spcPts val="0"/>
              </a:spcAft>
              <a:buSzPts val="1400"/>
              <a:buNone/>
              <a:defRPr/>
            </a:lvl2pPr>
            <a:lvl3pPr lvl="2" algn="r">
              <a:lnSpc>
                <a:spcPct val="100000"/>
              </a:lnSpc>
              <a:spcBef>
                <a:spcPts val="0"/>
              </a:spcBef>
              <a:spcAft>
                <a:spcPts val="0"/>
              </a:spcAft>
              <a:buSzPts val="1400"/>
              <a:buNone/>
              <a:defRPr/>
            </a:lvl3pPr>
            <a:lvl4pPr lvl="3" algn="r">
              <a:lnSpc>
                <a:spcPct val="100000"/>
              </a:lnSpc>
              <a:spcBef>
                <a:spcPts val="0"/>
              </a:spcBef>
              <a:spcAft>
                <a:spcPts val="0"/>
              </a:spcAft>
              <a:buSzPts val="1400"/>
              <a:buNone/>
              <a:defRPr/>
            </a:lvl4pPr>
            <a:lvl5pPr lvl="4" algn="r">
              <a:lnSpc>
                <a:spcPct val="100000"/>
              </a:lnSpc>
              <a:spcBef>
                <a:spcPts val="0"/>
              </a:spcBef>
              <a:spcAft>
                <a:spcPts val="0"/>
              </a:spcAft>
              <a:buSzPts val="1400"/>
              <a:buNone/>
              <a:defRPr/>
            </a:lvl5pPr>
            <a:lvl6pPr lvl="5" algn="r">
              <a:lnSpc>
                <a:spcPct val="100000"/>
              </a:lnSpc>
              <a:spcBef>
                <a:spcPts val="0"/>
              </a:spcBef>
              <a:spcAft>
                <a:spcPts val="0"/>
              </a:spcAft>
              <a:buSzPts val="1400"/>
              <a:buNone/>
              <a:defRPr/>
            </a:lvl6pPr>
            <a:lvl7pPr lvl="6" algn="r">
              <a:lnSpc>
                <a:spcPct val="100000"/>
              </a:lnSpc>
              <a:spcBef>
                <a:spcPts val="0"/>
              </a:spcBef>
              <a:spcAft>
                <a:spcPts val="0"/>
              </a:spcAft>
              <a:buSzPts val="1400"/>
              <a:buNone/>
              <a:defRPr/>
            </a:lvl7pPr>
            <a:lvl8pPr lvl="7" algn="r">
              <a:lnSpc>
                <a:spcPct val="100000"/>
              </a:lnSpc>
              <a:spcBef>
                <a:spcPts val="0"/>
              </a:spcBef>
              <a:spcAft>
                <a:spcPts val="0"/>
              </a:spcAft>
              <a:buSzPts val="1400"/>
              <a:buNone/>
              <a:defRPr/>
            </a:lvl8pPr>
            <a:lvl9pPr lvl="8" algn="r">
              <a:lnSpc>
                <a:spcPct val="100000"/>
              </a:lnSpc>
              <a:spcBef>
                <a:spcPts val="0"/>
              </a:spcBef>
              <a:spcAft>
                <a:spcPts val="0"/>
              </a:spcAft>
              <a:buSzPts val="1400"/>
              <a:buNone/>
              <a:defRPr/>
            </a:lvl9pPr>
          </a:lstStyle>
          <a:p/>
        </p:txBody>
      </p:sp>
      <p:sp>
        <p:nvSpPr>
          <p:cNvPr id="240" name="Google Shape;240;p60"/>
          <p:cNvSpPr txBox="1"/>
          <p:nvPr>
            <p:ph type="ctrTitle"/>
          </p:nvPr>
        </p:nvSpPr>
        <p:spPr>
          <a:xfrm flipH="1">
            <a:off x="4571900" y="1697799"/>
            <a:ext cx="3860400" cy="9342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3000"/>
              <a:buNone/>
              <a:defRPr/>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pic>
        <p:nvPicPr>
          <p:cNvPr id="241" name="Google Shape;241;p60"/>
          <p:cNvPicPr preferRelativeResize="0"/>
          <p:nvPr/>
        </p:nvPicPr>
        <p:blipFill rotWithShape="1">
          <a:blip r:embed="rId2">
            <a:alphaModFix amt="82000"/>
          </a:blip>
          <a:srcRect b="0" l="0" r="0" t="0"/>
          <a:stretch/>
        </p:blipFill>
        <p:spPr>
          <a:xfrm>
            <a:off x="6498000" y="3581373"/>
            <a:ext cx="3440400" cy="2840126"/>
          </a:xfrm>
          <a:prstGeom prst="rect">
            <a:avLst/>
          </a:prstGeom>
          <a:noFill/>
          <a:ln>
            <a:noFill/>
          </a:ln>
        </p:spPr>
      </p:pic>
      <p:sp>
        <p:nvSpPr>
          <p:cNvPr id="242" name="Google Shape;242;p60"/>
          <p:cNvSpPr/>
          <p:nvPr/>
        </p:nvSpPr>
        <p:spPr>
          <a:xfrm rot="-2569776">
            <a:off x="7774946" y="-1017900"/>
            <a:ext cx="2265043" cy="2165797"/>
          </a:xfrm>
          <a:custGeom>
            <a:rect b="b" l="l" r="r" t="t"/>
            <a:pathLst>
              <a:path extrusionOk="0" h="20404" w="21339">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1C5F6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43" name="Google Shape;243;p60"/>
          <p:cNvGrpSpPr/>
          <p:nvPr/>
        </p:nvGrpSpPr>
        <p:grpSpPr>
          <a:xfrm rot="-6629356">
            <a:off x="7495291" y="3526103"/>
            <a:ext cx="1344346" cy="2469672"/>
            <a:chOff x="272875" y="1419395"/>
            <a:chExt cx="255950" cy="563168"/>
          </a:xfrm>
        </p:grpSpPr>
        <p:sp>
          <p:nvSpPr>
            <p:cNvPr id="244" name="Google Shape;244;p60"/>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 name="Google Shape;245;p60"/>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 name="Google Shape;246;p60"/>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 name="Google Shape;247;p60"/>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 name="Google Shape;248;p60"/>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 name="Google Shape;249;p60"/>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 name="Google Shape;250;p60"/>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 name="Google Shape;251;p60"/>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 name="Google Shape;252;p60"/>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 name="Google Shape;253;p60"/>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 name="Google Shape;254;p60"/>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 name="Google Shape;255;p60"/>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 name="Google Shape;256;p60"/>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 name="Google Shape;257;p60"/>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 name="Google Shape;258;p60"/>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 name="Google Shape;259;p60"/>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 name="Google Shape;260;p60"/>
            <p:cNvSpPr/>
            <p:nvPr/>
          </p:nvSpPr>
          <p:spPr>
            <a:xfrm>
              <a:off x="369050" y="1615955"/>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 name="Google Shape;261;p60"/>
            <p:cNvSpPr/>
            <p:nvPr/>
          </p:nvSpPr>
          <p:spPr>
            <a:xfrm>
              <a:off x="490635" y="1582215"/>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 name="Google Shape;262;p60"/>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 name="Google Shape;263;p60"/>
            <p:cNvSpPr/>
            <p:nvPr/>
          </p:nvSpPr>
          <p:spPr>
            <a:xfrm>
              <a:off x="438343" y="1487068"/>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 name="Google Shape;264;p60"/>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 name="Google Shape;265;p60"/>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 name="Google Shape;266;p60"/>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 name="Google Shape;267;p60"/>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 name="Google Shape;268;p60"/>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 name="Google Shape;269;p60"/>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 name="Google Shape;270;p60"/>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 name="Google Shape;271;p60"/>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 name="Google Shape;272;p60"/>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 name="Google Shape;273;p60"/>
            <p:cNvSpPr/>
            <p:nvPr/>
          </p:nvSpPr>
          <p:spPr>
            <a:xfrm>
              <a:off x="360075" y="195388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 name="Google Shape;274;p60"/>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 name="Google Shape;275;p60"/>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 name="Google Shape;276;p60"/>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 name="Google Shape;277;p60"/>
            <p:cNvSpPr/>
            <p:nvPr/>
          </p:nvSpPr>
          <p:spPr>
            <a:xfrm>
              <a:off x="394558" y="1560904"/>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 name="Google Shape;278;p60"/>
            <p:cNvSpPr/>
            <p:nvPr/>
          </p:nvSpPr>
          <p:spPr>
            <a:xfrm>
              <a:off x="418850" y="1419395"/>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279" name="Google Shape;279;p60"/>
          <p:cNvPicPr preferRelativeResize="0"/>
          <p:nvPr/>
        </p:nvPicPr>
        <p:blipFill rotWithShape="1">
          <a:blip r:embed="rId3">
            <a:alphaModFix amt="82000"/>
          </a:blip>
          <a:srcRect b="0" l="0" r="0" t="0"/>
          <a:stretch/>
        </p:blipFill>
        <p:spPr>
          <a:xfrm rot="-5400005">
            <a:off x="-1096437" y="-959501"/>
            <a:ext cx="3632875" cy="2999026"/>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80" name="Shape 280"/>
        <p:cNvGrpSpPr/>
        <p:nvPr/>
      </p:nvGrpSpPr>
      <p:grpSpPr>
        <a:xfrm>
          <a:off x="0" y="0"/>
          <a:ext cx="0" cy="0"/>
          <a:chOff x="0" y="0"/>
          <a:chExt cx="0" cy="0"/>
        </a:xfrm>
      </p:grpSpPr>
      <p:pic>
        <p:nvPicPr>
          <p:cNvPr id="281" name="Google Shape;281;p61"/>
          <p:cNvPicPr preferRelativeResize="0"/>
          <p:nvPr/>
        </p:nvPicPr>
        <p:blipFill rotWithShape="1">
          <a:blip r:embed="rId2">
            <a:alphaModFix amt="76000"/>
          </a:blip>
          <a:srcRect b="0" l="0" r="0" t="0"/>
          <a:stretch/>
        </p:blipFill>
        <p:spPr>
          <a:xfrm>
            <a:off x="345175" y="3258079"/>
            <a:ext cx="8158656" cy="3038275"/>
          </a:xfrm>
          <a:prstGeom prst="rect">
            <a:avLst/>
          </a:prstGeom>
          <a:noFill/>
          <a:ln>
            <a:noFill/>
          </a:ln>
        </p:spPr>
      </p:pic>
      <p:pic>
        <p:nvPicPr>
          <p:cNvPr id="282" name="Google Shape;282;p61"/>
          <p:cNvPicPr preferRelativeResize="0"/>
          <p:nvPr/>
        </p:nvPicPr>
        <p:blipFill rotWithShape="1">
          <a:blip r:embed="rId3">
            <a:alphaModFix amt="47000"/>
          </a:blip>
          <a:srcRect b="0" l="0" r="0" t="0"/>
          <a:stretch/>
        </p:blipFill>
        <p:spPr>
          <a:xfrm>
            <a:off x="1630988" y="143888"/>
            <a:ext cx="5882026" cy="4855727"/>
          </a:xfrm>
          <a:prstGeom prst="rect">
            <a:avLst/>
          </a:prstGeom>
          <a:noFill/>
          <a:ln>
            <a:noFill/>
          </a:ln>
        </p:spPr>
      </p:pic>
      <p:sp>
        <p:nvSpPr>
          <p:cNvPr id="283" name="Google Shape;283;p61"/>
          <p:cNvSpPr/>
          <p:nvPr/>
        </p:nvSpPr>
        <p:spPr>
          <a:xfrm>
            <a:off x="4379243" y="-2465274"/>
            <a:ext cx="4624024" cy="7256966"/>
          </a:xfrm>
          <a:custGeom>
            <a:rect b="b" l="l" r="r" t="t"/>
            <a:pathLst>
              <a:path extrusionOk="0" h="94461" w="55812">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1C5F6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84" name="Google Shape;284;p61"/>
          <p:cNvGrpSpPr/>
          <p:nvPr/>
        </p:nvGrpSpPr>
        <p:grpSpPr>
          <a:xfrm rot="-2700000">
            <a:off x="473130" y="2695837"/>
            <a:ext cx="1344349" cy="2469678"/>
            <a:chOff x="272875" y="1419395"/>
            <a:chExt cx="255950" cy="563168"/>
          </a:xfrm>
        </p:grpSpPr>
        <p:sp>
          <p:nvSpPr>
            <p:cNvPr id="285" name="Google Shape;285;p61"/>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 name="Google Shape;286;p61"/>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 name="Google Shape;287;p61"/>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 name="Google Shape;288;p61"/>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 name="Google Shape;289;p61"/>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 name="Google Shape;290;p61"/>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 name="Google Shape;291;p61"/>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 name="Google Shape;292;p61"/>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 name="Google Shape;293;p61"/>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 name="Google Shape;294;p61"/>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 name="Google Shape;295;p61"/>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 name="Google Shape;296;p61"/>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 name="Google Shape;297;p61"/>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 name="Google Shape;298;p61"/>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 name="Google Shape;299;p61"/>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 name="Google Shape;300;p61"/>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 name="Google Shape;301;p61"/>
            <p:cNvSpPr/>
            <p:nvPr/>
          </p:nvSpPr>
          <p:spPr>
            <a:xfrm>
              <a:off x="369050" y="1615955"/>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 name="Google Shape;302;p61"/>
            <p:cNvSpPr/>
            <p:nvPr/>
          </p:nvSpPr>
          <p:spPr>
            <a:xfrm>
              <a:off x="490635" y="1582215"/>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3" name="Google Shape;303;p61"/>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 name="Google Shape;304;p61"/>
            <p:cNvSpPr/>
            <p:nvPr/>
          </p:nvSpPr>
          <p:spPr>
            <a:xfrm>
              <a:off x="438343" y="1487068"/>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5" name="Google Shape;305;p61"/>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6" name="Google Shape;306;p61"/>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7" name="Google Shape;307;p61"/>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 name="Google Shape;308;p61"/>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 name="Google Shape;309;p61"/>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 name="Google Shape;310;p61"/>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 name="Google Shape;311;p61"/>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 name="Google Shape;312;p61"/>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 name="Google Shape;313;p61"/>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 name="Google Shape;314;p61"/>
            <p:cNvSpPr/>
            <p:nvPr/>
          </p:nvSpPr>
          <p:spPr>
            <a:xfrm>
              <a:off x="360075" y="195388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5" name="Google Shape;315;p61"/>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6" name="Google Shape;316;p61"/>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7" name="Google Shape;317;p61"/>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 name="Google Shape;318;p61"/>
            <p:cNvSpPr/>
            <p:nvPr/>
          </p:nvSpPr>
          <p:spPr>
            <a:xfrm>
              <a:off x="394558" y="1560904"/>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 name="Google Shape;319;p61"/>
            <p:cNvSpPr/>
            <p:nvPr/>
          </p:nvSpPr>
          <p:spPr>
            <a:xfrm>
              <a:off x="418850" y="1419395"/>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20" name="Google Shape;320;p61"/>
          <p:cNvGrpSpPr/>
          <p:nvPr/>
        </p:nvGrpSpPr>
        <p:grpSpPr>
          <a:xfrm rot="-2700000">
            <a:off x="8026513" y="-183341"/>
            <a:ext cx="1344349" cy="1995327"/>
            <a:chOff x="272875" y="1527563"/>
            <a:chExt cx="255950" cy="455000"/>
          </a:xfrm>
        </p:grpSpPr>
        <p:sp>
          <p:nvSpPr>
            <p:cNvPr id="321" name="Google Shape;321;p61"/>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2" name="Google Shape;322;p61"/>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3" name="Google Shape;323;p61"/>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4" name="Google Shape;324;p61"/>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5" name="Google Shape;325;p61"/>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 name="Google Shape;326;p61"/>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 name="Google Shape;327;p61"/>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8" name="Google Shape;328;p61"/>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9" name="Google Shape;329;p61"/>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0" name="Google Shape;330;p61"/>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1" name="Google Shape;331;p61"/>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2" name="Google Shape;332;p61"/>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3" name="Google Shape;333;p61"/>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4" name="Google Shape;334;p61"/>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5" name="Google Shape;335;p61"/>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 name="Google Shape;336;p61"/>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 name="Google Shape;337;p61"/>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 name="Google Shape;338;p61"/>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9" name="Google Shape;339;p61"/>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 name="Google Shape;340;p61"/>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 name="Google Shape;341;p61"/>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 name="Google Shape;342;p61"/>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 name="Google Shape;343;p61"/>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 name="Google Shape;344;p61"/>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 name="Google Shape;345;p61"/>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 name="Google Shape;346;p61"/>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7" name="Google Shape;347;p61"/>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8" name="Google Shape;348;p61"/>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9" name="Google Shape;349;p61"/>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0" name="Google Shape;350;p61"/>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1" name="Google Shape;351;p61"/>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2" name="Google Shape;352;p61"/>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3" name="Google Shape;353;p61"/>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4" name="Google Shape;354;p61"/>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 name="Google Shape;355;p61"/>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56" name="Google Shape;356;p61"/>
          <p:cNvSpPr txBox="1"/>
          <p:nvPr>
            <p:ph idx="1" type="subTitle"/>
          </p:nvPr>
        </p:nvSpPr>
        <p:spPr>
          <a:xfrm>
            <a:off x="2646000" y="3114137"/>
            <a:ext cx="3852000" cy="862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600"/>
            </a:lvl1pPr>
            <a:lvl2pPr lvl="1" algn="r">
              <a:lnSpc>
                <a:spcPct val="100000"/>
              </a:lnSpc>
              <a:spcBef>
                <a:spcPts val="0"/>
              </a:spcBef>
              <a:spcAft>
                <a:spcPts val="0"/>
              </a:spcAft>
              <a:buSzPts val="1400"/>
              <a:buNone/>
              <a:defRPr/>
            </a:lvl2pPr>
            <a:lvl3pPr lvl="2" algn="r">
              <a:lnSpc>
                <a:spcPct val="100000"/>
              </a:lnSpc>
              <a:spcBef>
                <a:spcPts val="0"/>
              </a:spcBef>
              <a:spcAft>
                <a:spcPts val="0"/>
              </a:spcAft>
              <a:buSzPts val="1400"/>
              <a:buNone/>
              <a:defRPr/>
            </a:lvl3pPr>
            <a:lvl4pPr lvl="3" algn="r">
              <a:lnSpc>
                <a:spcPct val="100000"/>
              </a:lnSpc>
              <a:spcBef>
                <a:spcPts val="0"/>
              </a:spcBef>
              <a:spcAft>
                <a:spcPts val="0"/>
              </a:spcAft>
              <a:buSzPts val="1400"/>
              <a:buNone/>
              <a:defRPr/>
            </a:lvl4pPr>
            <a:lvl5pPr lvl="4" algn="r">
              <a:lnSpc>
                <a:spcPct val="100000"/>
              </a:lnSpc>
              <a:spcBef>
                <a:spcPts val="0"/>
              </a:spcBef>
              <a:spcAft>
                <a:spcPts val="0"/>
              </a:spcAft>
              <a:buSzPts val="1400"/>
              <a:buNone/>
              <a:defRPr/>
            </a:lvl5pPr>
            <a:lvl6pPr lvl="5" algn="r">
              <a:lnSpc>
                <a:spcPct val="100000"/>
              </a:lnSpc>
              <a:spcBef>
                <a:spcPts val="0"/>
              </a:spcBef>
              <a:spcAft>
                <a:spcPts val="0"/>
              </a:spcAft>
              <a:buSzPts val="1400"/>
              <a:buNone/>
              <a:defRPr/>
            </a:lvl6pPr>
            <a:lvl7pPr lvl="6" algn="r">
              <a:lnSpc>
                <a:spcPct val="100000"/>
              </a:lnSpc>
              <a:spcBef>
                <a:spcPts val="0"/>
              </a:spcBef>
              <a:spcAft>
                <a:spcPts val="0"/>
              </a:spcAft>
              <a:buSzPts val="1400"/>
              <a:buNone/>
              <a:defRPr/>
            </a:lvl7pPr>
            <a:lvl8pPr lvl="7" algn="r">
              <a:lnSpc>
                <a:spcPct val="100000"/>
              </a:lnSpc>
              <a:spcBef>
                <a:spcPts val="0"/>
              </a:spcBef>
              <a:spcAft>
                <a:spcPts val="0"/>
              </a:spcAft>
              <a:buSzPts val="1400"/>
              <a:buNone/>
              <a:defRPr/>
            </a:lvl8pPr>
            <a:lvl9pPr lvl="8" algn="r">
              <a:lnSpc>
                <a:spcPct val="100000"/>
              </a:lnSpc>
              <a:spcBef>
                <a:spcPts val="0"/>
              </a:spcBef>
              <a:spcAft>
                <a:spcPts val="0"/>
              </a:spcAft>
              <a:buSzPts val="1400"/>
              <a:buNone/>
              <a:defRPr/>
            </a:lvl9pPr>
          </a:lstStyle>
          <a:p/>
        </p:txBody>
      </p:sp>
      <p:sp>
        <p:nvSpPr>
          <p:cNvPr id="357" name="Google Shape;357;p61"/>
          <p:cNvSpPr txBox="1"/>
          <p:nvPr>
            <p:ph type="ctrTitle"/>
          </p:nvPr>
        </p:nvSpPr>
        <p:spPr>
          <a:xfrm>
            <a:off x="2646000" y="2594236"/>
            <a:ext cx="3852000" cy="792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800"/>
              <a:buNone/>
              <a:defRPr>
                <a:solidFill>
                  <a:srgbClr val="1C4587"/>
                </a:solidFill>
              </a:defRPr>
            </a:lvl1pPr>
            <a:lvl2pPr lvl="1" algn="ctr">
              <a:lnSpc>
                <a:spcPct val="100000"/>
              </a:lnSpc>
              <a:spcBef>
                <a:spcPts val="0"/>
              </a:spcBef>
              <a:spcAft>
                <a:spcPts val="0"/>
              </a:spcAft>
              <a:buClr>
                <a:srgbClr val="3C78D8"/>
              </a:buClr>
              <a:buSzPts val="800"/>
              <a:buNone/>
              <a:defRPr sz="800">
                <a:solidFill>
                  <a:srgbClr val="3C78D8"/>
                </a:solidFill>
              </a:defRPr>
            </a:lvl2pPr>
            <a:lvl3pPr lvl="2" algn="ctr">
              <a:lnSpc>
                <a:spcPct val="100000"/>
              </a:lnSpc>
              <a:spcBef>
                <a:spcPts val="0"/>
              </a:spcBef>
              <a:spcAft>
                <a:spcPts val="0"/>
              </a:spcAft>
              <a:buClr>
                <a:srgbClr val="3C78D8"/>
              </a:buClr>
              <a:buSzPts val="800"/>
              <a:buNone/>
              <a:defRPr sz="800">
                <a:solidFill>
                  <a:srgbClr val="3C78D8"/>
                </a:solidFill>
              </a:defRPr>
            </a:lvl3pPr>
            <a:lvl4pPr lvl="3" algn="ctr">
              <a:lnSpc>
                <a:spcPct val="100000"/>
              </a:lnSpc>
              <a:spcBef>
                <a:spcPts val="0"/>
              </a:spcBef>
              <a:spcAft>
                <a:spcPts val="0"/>
              </a:spcAft>
              <a:buClr>
                <a:srgbClr val="3C78D8"/>
              </a:buClr>
              <a:buSzPts val="800"/>
              <a:buNone/>
              <a:defRPr sz="800">
                <a:solidFill>
                  <a:srgbClr val="3C78D8"/>
                </a:solidFill>
              </a:defRPr>
            </a:lvl4pPr>
            <a:lvl5pPr lvl="4" algn="ctr">
              <a:lnSpc>
                <a:spcPct val="100000"/>
              </a:lnSpc>
              <a:spcBef>
                <a:spcPts val="0"/>
              </a:spcBef>
              <a:spcAft>
                <a:spcPts val="0"/>
              </a:spcAft>
              <a:buClr>
                <a:srgbClr val="3C78D8"/>
              </a:buClr>
              <a:buSzPts val="800"/>
              <a:buNone/>
              <a:defRPr sz="800">
                <a:solidFill>
                  <a:srgbClr val="3C78D8"/>
                </a:solidFill>
              </a:defRPr>
            </a:lvl5pPr>
            <a:lvl6pPr lvl="5" algn="ctr">
              <a:lnSpc>
                <a:spcPct val="100000"/>
              </a:lnSpc>
              <a:spcBef>
                <a:spcPts val="0"/>
              </a:spcBef>
              <a:spcAft>
                <a:spcPts val="0"/>
              </a:spcAft>
              <a:buClr>
                <a:srgbClr val="3C78D8"/>
              </a:buClr>
              <a:buSzPts val="800"/>
              <a:buNone/>
              <a:defRPr sz="800">
                <a:solidFill>
                  <a:srgbClr val="3C78D8"/>
                </a:solidFill>
              </a:defRPr>
            </a:lvl6pPr>
            <a:lvl7pPr lvl="6" algn="ctr">
              <a:lnSpc>
                <a:spcPct val="100000"/>
              </a:lnSpc>
              <a:spcBef>
                <a:spcPts val="0"/>
              </a:spcBef>
              <a:spcAft>
                <a:spcPts val="0"/>
              </a:spcAft>
              <a:buClr>
                <a:srgbClr val="3C78D8"/>
              </a:buClr>
              <a:buSzPts val="800"/>
              <a:buNone/>
              <a:defRPr sz="800">
                <a:solidFill>
                  <a:srgbClr val="3C78D8"/>
                </a:solidFill>
              </a:defRPr>
            </a:lvl7pPr>
            <a:lvl8pPr lvl="7" algn="ctr">
              <a:lnSpc>
                <a:spcPct val="100000"/>
              </a:lnSpc>
              <a:spcBef>
                <a:spcPts val="0"/>
              </a:spcBef>
              <a:spcAft>
                <a:spcPts val="0"/>
              </a:spcAft>
              <a:buClr>
                <a:srgbClr val="3C78D8"/>
              </a:buClr>
              <a:buSzPts val="800"/>
              <a:buNone/>
              <a:defRPr sz="800">
                <a:solidFill>
                  <a:srgbClr val="3C78D8"/>
                </a:solidFill>
              </a:defRPr>
            </a:lvl8pPr>
            <a:lvl9pPr lvl="8" algn="ctr">
              <a:lnSpc>
                <a:spcPct val="100000"/>
              </a:lnSpc>
              <a:spcBef>
                <a:spcPts val="0"/>
              </a:spcBef>
              <a:spcAft>
                <a:spcPts val="0"/>
              </a:spcAft>
              <a:buClr>
                <a:srgbClr val="3C78D8"/>
              </a:buClr>
              <a:buSzPts val="800"/>
              <a:buNone/>
              <a:defRPr sz="800">
                <a:solidFill>
                  <a:srgbClr val="3C78D8"/>
                </a:solidFill>
              </a:defRPr>
            </a:lvl9pPr>
          </a:lstStyle>
          <a:p/>
        </p:txBody>
      </p:sp>
      <p:sp>
        <p:nvSpPr>
          <p:cNvPr id="358" name="Google Shape;358;p61"/>
          <p:cNvSpPr txBox="1"/>
          <p:nvPr>
            <p:ph idx="2" type="title"/>
          </p:nvPr>
        </p:nvSpPr>
        <p:spPr>
          <a:xfrm>
            <a:off x="2646000" y="894175"/>
            <a:ext cx="3852000" cy="2031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4800"/>
              <a:buNone/>
              <a:defRPr sz="15000">
                <a:solidFill>
                  <a:srgbClr val="1C4587"/>
                </a:solidFill>
              </a:defRPr>
            </a:lvl1pPr>
            <a:lvl2pPr lvl="1" algn="ctr">
              <a:lnSpc>
                <a:spcPct val="100000"/>
              </a:lnSpc>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2pPr>
            <a:lvl3pPr lvl="2" algn="ctr">
              <a:lnSpc>
                <a:spcPct val="100000"/>
              </a:lnSpc>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3pPr>
            <a:lvl4pPr lvl="3" algn="ctr">
              <a:lnSpc>
                <a:spcPct val="100000"/>
              </a:lnSpc>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4pPr>
            <a:lvl5pPr lvl="4" algn="ctr">
              <a:lnSpc>
                <a:spcPct val="100000"/>
              </a:lnSpc>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5pPr>
            <a:lvl6pPr lvl="5" algn="ctr">
              <a:lnSpc>
                <a:spcPct val="100000"/>
              </a:lnSpc>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6pPr>
            <a:lvl7pPr lvl="6" algn="ctr">
              <a:lnSpc>
                <a:spcPct val="100000"/>
              </a:lnSpc>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7pPr>
            <a:lvl8pPr lvl="7" algn="ctr">
              <a:lnSpc>
                <a:spcPct val="100000"/>
              </a:lnSpc>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8pPr>
            <a:lvl9pPr lvl="8" algn="ctr">
              <a:lnSpc>
                <a:spcPct val="100000"/>
              </a:lnSpc>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3_1">
    <p:spTree>
      <p:nvGrpSpPr>
        <p:cNvPr id="359" name="Shape 359"/>
        <p:cNvGrpSpPr/>
        <p:nvPr/>
      </p:nvGrpSpPr>
      <p:grpSpPr>
        <a:xfrm>
          <a:off x="0" y="0"/>
          <a:ext cx="0" cy="0"/>
          <a:chOff x="0" y="0"/>
          <a:chExt cx="0" cy="0"/>
        </a:xfrm>
      </p:grpSpPr>
      <p:pic>
        <p:nvPicPr>
          <p:cNvPr id="360" name="Google Shape;360;p62"/>
          <p:cNvPicPr preferRelativeResize="0"/>
          <p:nvPr/>
        </p:nvPicPr>
        <p:blipFill rotWithShape="1">
          <a:blip r:embed="rId2">
            <a:alphaModFix amt="66000"/>
          </a:blip>
          <a:srcRect b="0" l="0" r="0" t="0"/>
          <a:stretch/>
        </p:blipFill>
        <p:spPr>
          <a:xfrm flipH="1" rot="8456486">
            <a:off x="7252441" y="4177105"/>
            <a:ext cx="3297389" cy="2276638"/>
          </a:xfrm>
          <a:prstGeom prst="rect">
            <a:avLst/>
          </a:prstGeom>
          <a:noFill/>
          <a:ln>
            <a:noFill/>
          </a:ln>
        </p:spPr>
      </p:pic>
      <p:grpSp>
        <p:nvGrpSpPr>
          <p:cNvPr id="361" name="Google Shape;361;p62"/>
          <p:cNvGrpSpPr/>
          <p:nvPr/>
        </p:nvGrpSpPr>
        <p:grpSpPr>
          <a:xfrm rot="2700046">
            <a:off x="8023488" y="3760130"/>
            <a:ext cx="1344367" cy="1995327"/>
            <a:chOff x="272875" y="1527563"/>
            <a:chExt cx="255950" cy="455000"/>
          </a:xfrm>
        </p:grpSpPr>
        <p:sp>
          <p:nvSpPr>
            <p:cNvPr id="362" name="Google Shape;362;p62"/>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3" name="Google Shape;363;p62"/>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4" name="Google Shape;364;p62"/>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5" name="Google Shape;365;p62"/>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6" name="Google Shape;366;p62"/>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7" name="Google Shape;367;p62"/>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8" name="Google Shape;368;p62"/>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9" name="Google Shape;369;p62"/>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0" name="Google Shape;370;p62"/>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 name="Google Shape;371;p62"/>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2" name="Google Shape;372;p62"/>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3" name="Google Shape;373;p62"/>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4" name="Google Shape;374;p62"/>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5" name="Google Shape;375;p62"/>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6" name="Google Shape;376;p62"/>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7" name="Google Shape;377;p62"/>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8" name="Google Shape;378;p62"/>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9" name="Google Shape;379;p62"/>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0" name="Google Shape;380;p62"/>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1" name="Google Shape;381;p62"/>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2" name="Google Shape;382;p62"/>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3" name="Google Shape;383;p62"/>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4" name="Google Shape;384;p62"/>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5" name="Google Shape;385;p62"/>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6" name="Google Shape;386;p62"/>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7" name="Google Shape;387;p62"/>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8" name="Google Shape;388;p62"/>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9" name="Google Shape;389;p62"/>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0" name="Google Shape;390;p62"/>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1" name="Google Shape;391;p62"/>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2" name="Google Shape;392;p62"/>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3" name="Google Shape;393;p62"/>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4" name="Google Shape;394;p62"/>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5" name="Google Shape;395;p62"/>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6" name="Google Shape;396;p62"/>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397" name="Google Shape;397;p62"/>
          <p:cNvPicPr preferRelativeResize="0"/>
          <p:nvPr/>
        </p:nvPicPr>
        <p:blipFill rotWithShape="1">
          <a:blip r:embed="rId3">
            <a:alphaModFix amt="74000"/>
          </a:blip>
          <a:srcRect b="0" l="0" r="0" t="0"/>
          <a:stretch/>
        </p:blipFill>
        <p:spPr>
          <a:xfrm flipH="1" rot="-5809801">
            <a:off x="7609918" y="-1097658"/>
            <a:ext cx="2894870" cy="2593321"/>
          </a:xfrm>
          <a:prstGeom prst="rect">
            <a:avLst/>
          </a:prstGeom>
          <a:noFill/>
          <a:ln>
            <a:noFill/>
          </a:ln>
        </p:spPr>
      </p:pic>
      <p:pic>
        <p:nvPicPr>
          <p:cNvPr id="398" name="Google Shape;398;p62"/>
          <p:cNvPicPr preferRelativeResize="0"/>
          <p:nvPr/>
        </p:nvPicPr>
        <p:blipFill rotWithShape="1">
          <a:blip r:embed="rId4">
            <a:alphaModFix amt="76000"/>
          </a:blip>
          <a:srcRect b="0" l="0" r="0" t="0"/>
          <a:stretch/>
        </p:blipFill>
        <p:spPr>
          <a:xfrm rot="9663874">
            <a:off x="-3354179" y="-1777728"/>
            <a:ext cx="7605805" cy="2832382"/>
          </a:xfrm>
          <a:prstGeom prst="rect">
            <a:avLst/>
          </a:prstGeom>
          <a:noFill/>
          <a:ln>
            <a:noFill/>
          </a:ln>
        </p:spPr>
      </p:pic>
      <p:grpSp>
        <p:nvGrpSpPr>
          <p:cNvPr id="399" name="Google Shape;399;p62"/>
          <p:cNvGrpSpPr/>
          <p:nvPr/>
        </p:nvGrpSpPr>
        <p:grpSpPr>
          <a:xfrm rot="-7181356">
            <a:off x="474923" y="-1462434"/>
            <a:ext cx="1344356" cy="2469645"/>
            <a:chOff x="272875" y="1419395"/>
            <a:chExt cx="255950" cy="563168"/>
          </a:xfrm>
        </p:grpSpPr>
        <p:sp>
          <p:nvSpPr>
            <p:cNvPr id="400" name="Google Shape;400;p62"/>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1" name="Google Shape;401;p62"/>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2" name="Google Shape;402;p62"/>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3" name="Google Shape;403;p62"/>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4" name="Google Shape;404;p62"/>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5" name="Google Shape;405;p62"/>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6" name="Google Shape;406;p62"/>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7" name="Google Shape;407;p62"/>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8" name="Google Shape;408;p62"/>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9" name="Google Shape;409;p62"/>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0" name="Google Shape;410;p62"/>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1" name="Google Shape;411;p62"/>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2" name="Google Shape;412;p62"/>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3" name="Google Shape;413;p62"/>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4" name="Google Shape;414;p62"/>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5" name="Google Shape;415;p62"/>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6" name="Google Shape;416;p62"/>
            <p:cNvSpPr/>
            <p:nvPr/>
          </p:nvSpPr>
          <p:spPr>
            <a:xfrm>
              <a:off x="369050" y="1615955"/>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7" name="Google Shape;417;p62"/>
            <p:cNvSpPr/>
            <p:nvPr/>
          </p:nvSpPr>
          <p:spPr>
            <a:xfrm>
              <a:off x="490635" y="1582215"/>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8" name="Google Shape;418;p62"/>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9" name="Google Shape;419;p62"/>
            <p:cNvSpPr/>
            <p:nvPr/>
          </p:nvSpPr>
          <p:spPr>
            <a:xfrm>
              <a:off x="438343" y="1487068"/>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0" name="Google Shape;420;p62"/>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1" name="Google Shape;421;p62"/>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2" name="Google Shape;422;p62"/>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3" name="Google Shape;423;p62"/>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4" name="Google Shape;424;p62"/>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5" name="Google Shape;425;p62"/>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6" name="Google Shape;426;p62"/>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7" name="Google Shape;427;p62"/>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8" name="Google Shape;428;p62"/>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9" name="Google Shape;429;p62"/>
            <p:cNvSpPr/>
            <p:nvPr/>
          </p:nvSpPr>
          <p:spPr>
            <a:xfrm>
              <a:off x="360075" y="195388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0" name="Google Shape;430;p62"/>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1" name="Google Shape;431;p62"/>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2" name="Google Shape;432;p62"/>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3" name="Google Shape;433;p62"/>
            <p:cNvSpPr/>
            <p:nvPr/>
          </p:nvSpPr>
          <p:spPr>
            <a:xfrm>
              <a:off x="394558" y="1560904"/>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4" name="Google Shape;434;p62"/>
            <p:cNvSpPr/>
            <p:nvPr/>
          </p:nvSpPr>
          <p:spPr>
            <a:xfrm>
              <a:off x="418850" y="1419395"/>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35" name="Google Shape;435;p62"/>
          <p:cNvSpPr/>
          <p:nvPr/>
        </p:nvSpPr>
        <p:spPr>
          <a:xfrm rot="3011561">
            <a:off x="8384437" y="-796490"/>
            <a:ext cx="1345837" cy="1286867"/>
          </a:xfrm>
          <a:custGeom>
            <a:rect b="b" l="l" r="r" t="t"/>
            <a:pathLst>
              <a:path extrusionOk="0" h="20404" w="21339">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1C5F6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6" name="Google Shape;436;p62"/>
          <p:cNvSpPr txBox="1"/>
          <p:nvPr>
            <p:ph type="ctrTitle"/>
          </p:nvPr>
        </p:nvSpPr>
        <p:spPr>
          <a:xfrm>
            <a:off x="736646" y="373025"/>
            <a:ext cx="7672500" cy="577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800"/>
              <a:buNone/>
              <a:defRPr/>
            </a:lvl1pPr>
            <a:lvl2pPr lvl="1" algn="ctr">
              <a:lnSpc>
                <a:spcPct val="100000"/>
              </a:lnSpc>
              <a:spcBef>
                <a:spcPts val="0"/>
              </a:spcBef>
              <a:spcAft>
                <a:spcPts val="0"/>
              </a:spcAft>
              <a:buSzPts val="800"/>
              <a:buNone/>
              <a:defRPr sz="800"/>
            </a:lvl2pPr>
            <a:lvl3pPr lvl="2" algn="ctr">
              <a:lnSpc>
                <a:spcPct val="100000"/>
              </a:lnSpc>
              <a:spcBef>
                <a:spcPts val="0"/>
              </a:spcBef>
              <a:spcAft>
                <a:spcPts val="0"/>
              </a:spcAft>
              <a:buSzPts val="800"/>
              <a:buNone/>
              <a:defRPr sz="800"/>
            </a:lvl3pPr>
            <a:lvl4pPr lvl="3" algn="ctr">
              <a:lnSpc>
                <a:spcPct val="100000"/>
              </a:lnSpc>
              <a:spcBef>
                <a:spcPts val="0"/>
              </a:spcBef>
              <a:spcAft>
                <a:spcPts val="0"/>
              </a:spcAft>
              <a:buSzPts val="800"/>
              <a:buNone/>
              <a:defRPr sz="800"/>
            </a:lvl4pPr>
            <a:lvl5pPr lvl="4" algn="ctr">
              <a:lnSpc>
                <a:spcPct val="100000"/>
              </a:lnSpc>
              <a:spcBef>
                <a:spcPts val="0"/>
              </a:spcBef>
              <a:spcAft>
                <a:spcPts val="0"/>
              </a:spcAft>
              <a:buSzPts val="800"/>
              <a:buNone/>
              <a:defRPr sz="800"/>
            </a:lvl5pPr>
            <a:lvl6pPr lvl="5" algn="ctr">
              <a:lnSpc>
                <a:spcPct val="100000"/>
              </a:lnSpc>
              <a:spcBef>
                <a:spcPts val="0"/>
              </a:spcBef>
              <a:spcAft>
                <a:spcPts val="0"/>
              </a:spcAft>
              <a:buSzPts val="800"/>
              <a:buNone/>
              <a:defRPr sz="800"/>
            </a:lvl6pPr>
            <a:lvl7pPr lvl="6" algn="ctr">
              <a:lnSpc>
                <a:spcPct val="100000"/>
              </a:lnSpc>
              <a:spcBef>
                <a:spcPts val="0"/>
              </a:spcBef>
              <a:spcAft>
                <a:spcPts val="0"/>
              </a:spcAft>
              <a:buSzPts val="800"/>
              <a:buNone/>
              <a:defRPr sz="800"/>
            </a:lvl7pPr>
            <a:lvl8pPr lvl="7" algn="ctr">
              <a:lnSpc>
                <a:spcPct val="100000"/>
              </a:lnSpc>
              <a:spcBef>
                <a:spcPts val="0"/>
              </a:spcBef>
              <a:spcAft>
                <a:spcPts val="0"/>
              </a:spcAft>
              <a:buSzPts val="800"/>
              <a:buNone/>
              <a:defRPr sz="800"/>
            </a:lvl8pPr>
            <a:lvl9pPr lvl="8" algn="ctr">
              <a:lnSpc>
                <a:spcPct val="100000"/>
              </a:lnSpc>
              <a:spcBef>
                <a:spcPts val="0"/>
              </a:spcBef>
              <a:spcAft>
                <a:spcPts val="0"/>
              </a:spcAft>
              <a:buSzPts val="800"/>
              <a:buNone/>
              <a:defRPr sz="8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BLANK_1_1_1_2_1">
    <p:spTree>
      <p:nvGrpSpPr>
        <p:cNvPr id="437" name="Shape 437"/>
        <p:cNvGrpSpPr/>
        <p:nvPr/>
      </p:nvGrpSpPr>
      <p:grpSpPr>
        <a:xfrm>
          <a:off x="0" y="0"/>
          <a:ext cx="0" cy="0"/>
          <a:chOff x="0" y="0"/>
          <a:chExt cx="0" cy="0"/>
        </a:xfrm>
      </p:grpSpPr>
      <p:pic>
        <p:nvPicPr>
          <p:cNvPr id="438" name="Google Shape;438;p63"/>
          <p:cNvPicPr preferRelativeResize="0"/>
          <p:nvPr/>
        </p:nvPicPr>
        <p:blipFill rotWithShape="1">
          <a:blip r:embed="rId2">
            <a:alphaModFix amt="66000"/>
          </a:blip>
          <a:srcRect b="0" l="0" r="0" t="0"/>
          <a:stretch/>
        </p:blipFill>
        <p:spPr>
          <a:xfrm flipH="1" rot="-2343514">
            <a:off x="-1156226" y="-1467160"/>
            <a:ext cx="3297389" cy="2276638"/>
          </a:xfrm>
          <a:prstGeom prst="rect">
            <a:avLst/>
          </a:prstGeom>
          <a:noFill/>
          <a:ln>
            <a:noFill/>
          </a:ln>
        </p:spPr>
      </p:pic>
      <p:pic>
        <p:nvPicPr>
          <p:cNvPr id="439" name="Google Shape;439;p63"/>
          <p:cNvPicPr preferRelativeResize="0"/>
          <p:nvPr/>
        </p:nvPicPr>
        <p:blipFill rotWithShape="1">
          <a:blip r:embed="rId3">
            <a:alphaModFix amt="74000"/>
          </a:blip>
          <a:srcRect b="0" l="0" r="0" t="0"/>
          <a:stretch/>
        </p:blipFill>
        <p:spPr>
          <a:xfrm flipH="1" rot="-10162003">
            <a:off x="-1091107" y="-1133759"/>
            <a:ext cx="2894871" cy="2593322"/>
          </a:xfrm>
          <a:prstGeom prst="rect">
            <a:avLst/>
          </a:prstGeom>
          <a:noFill/>
          <a:ln>
            <a:noFill/>
          </a:ln>
        </p:spPr>
      </p:pic>
      <p:grpSp>
        <p:nvGrpSpPr>
          <p:cNvPr id="440" name="Google Shape;440;p63"/>
          <p:cNvGrpSpPr/>
          <p:nvPr/>
        </p:nvGrpSpPr>
        <p:grpSpPr>
          <a:xfrm rot="-8099954">
            <a:off x="25750" y="-768876"/>
            <a:ext cx="1344367" cy="1995327"/>
            <a:chOff x="272875" y="1527563"/>
            <a:chExt cx="255950" cy="455000"/>
          </a:xfrm>
        </p:grpSpPr>
        <p:sp>
          <p:nvSpPr>
            <p:cNvPr id="441" name="Google Shape;441;p63"/>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2" name="Google Shape;442;p63"/>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3" name="Google Shape;443;p63"/>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4" name="Google Shape;444;p63"/>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5" name="Google Shape;445;p63"/>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6" name="Google Shape;446;p63"/>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7" name="Google Shape;447;p63"/>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8" name="Google Shape;448;p63"/>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9" name="Google Shape;449;p63"/>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0" name="Google Shape;450;p63"/>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1" name="Google Shape;451;p63"/>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2" name="Google Shape;452;p63"/>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3" name="Google Shape;453;p63"/>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4" name="Google Shape;454;p63"/>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5" name="Google Shape;455;p63"/>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6" name="Google Shape;456;p63"/>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7" name="Google Shape;457;p63"/>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8" name="Google Shape;458;p63"/>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9" name="Google Shape;459;p63"/>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0" name="Google Shape;460;p63"/>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1" name="Google Shape;461;p63"/>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2" name="Google Shape;462;p63"/>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3" name="Google Shape;463;p63"/>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4" name="Google Shape;464;p63"/>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5" name="Google Shape;465;p63"/>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6" name="Google Shape;466;p63"/>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7" name="Google Shape;467;p63"/>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8" name="Google Shape;468;p63"/>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9" name="Google Shape;469;p63"/>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0" name="Google Shape;470;p63"/>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1" name="Google Shape;471;p63"/>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2" name="Google Shape;472;p63"/>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3" name="Google Shape;473;p63"/>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4" name="Google Shape;474;p63"/>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5" name="Google Shape;475;p63"/>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476" name="Google Shape;476;p63"/>
          <p:cNvPicPr preferRelativeResize="0"/>
          <p:nvPr/>
        </p:nvPicPr>
        <p:blipFill rotWithShape="1">
          <a:blip r:embed="rId3">
            <a:alphaModFix amt="74000"/>
          </a:blip>
          <a:srcRect b="0" l="0" r="0" t="0"/>
          <a:stretch/>
        </p:blipFill>
        <p:spPr>
          <a:xfrm flipH="1" rot="-6814727">
            <a:off x="7454267" y="-1182806"/>
            <a:ext cx="2894871" cy="2593322"/>
          </a:xfrm>
          <a:prstGeom prst="rect">
            <a:avLst/>
          </a:prstGeom>
          <a:noFill/>
          <a:ln>
            <a:noFill/>
          </a:ln>
        </p:spPr>
      </p:pic>
      <p:pic>
        <p:nvPicPr>
          <p:cNvPr id="477" name="Google Shape;477;p63"/>
          <p:cNvPicPr preferRelativeResize="0"/>
          <p:nvPr/>
        </p:nvPicPr>
        <p:blipFill rotWithShape="1">
          <a:blip r:embed="rId4">
            <a:alphaModFix amt="76000"/>
          </a:blip>
          <a:srcRect b="0" l="0" r="0" t="0"/>
          <a:stretch/>
        </p:blipFill>
        <p:spPr>
          <a:xfrm rot="-1136126">
            <a:off x="4365128" y="4231553"/>
            <a:ext cx="7605805" cy="2832382"/>
          </a:xfrm>
          <a:prstGeom prst="rect">
            <a:avLst/>
          </a:prstGeom>
          <a:noFill/>
          <a:ln>
            <a:noFill/>
          </a:ln>
        </p:spPr>
      </p:pic>
      <p:grpSp>
        <p:nvGrpSpPr>
          <p:cNvPr id="478" name="Google Shape;478;p63"/>
          <p:cNvGrpSpPr/>
          <p:nvPr/>
        </p:nvGrpSpPr>
        <p:grpSpPr>
          <a:xfrm rot="3618644">
            <a:off x="7686877" y="3841497"/>
            <a:ext cx="1344356" cy="2469645"/>
            <a:chOff x="272875" y="1419395"/>
            <a:chExt cx="255950" cy="563168"/>
          </a:xfrm>
        </p:grpSpPr>
        <p:sp>
          <p:nvSpPr>
            <p:cNvPr id="479" name="Google Shape;479;p63"/>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0" name="Google Shape;480;p63"/>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1" name="Google Shape;481;p63"/>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2" name="Google Shape;482;p63"/>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3" name="Google Shape;483;p63"/>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4" name="Google Shape;484;p63"/>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5" name="Google Shape;485;p63"/>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6" name="Google Shape;486;p63"/>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7" name="Google Shape;487;p63"/>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8" name="Google Shape;488;p63"/>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9" name="Google Shape;489;p63"/>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0" name="Google Shape;490;p63"/>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1" name="Google Shape;491;p63"/>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2" name="Google Shape;492;p63"/>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3" name="Google Shape;493;p63"/>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4" name="Google Shape;494;p63"/>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5" name="Google Shape;495;p63"/>
            <p:cNvSpPr/>
            <p:nvPr/>
          </p:nvSpPr>
          <p:spPr>
            <a:xfrm>
              <a:off x="369050" y="1615955"/>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6" name="Google Shape;496;p63"/>
            <p:cNvSpPr/>
            <p:nvPr/>
          </p:nvSpPr>
          <p:spPr>
            <a:xfrm>
              <a:off x="490635" y="1582215"/>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7" name="Google Shape;497;p63"/>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8" name="Google Shape;498;p63"/>
            <p:cNvSpPr/>
            <p:nvPr/>
          </p:nvSpPr>
          <p:spPr>
            <a:xfrm>
              <a:off x="438343" y="1487068"/>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9" name="Google Shape;499;p63"/>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0" name="Google Shape;500;p63"/>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1" name="Google Shape;501;p63"/>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2" name="Google Shape;502;p63"/>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3" name="Google Shape;503;p63"/>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4" name="Google Shape;504;p63"/>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5" name="Google Shape;505;p63"/>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6" name="Google Shape;506;p63"/>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7" name="Google Shape;507;p63"/>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8" name="Google Shape;508;p63"/>
            <p:cNvSpPr/>
            <p:nvPr/>
          </p:nvSpPr>
          <p:spPr>
            <a:xfrm>
              <a:off x="360075" y="195388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9" name="Google Shape;509;p63"/>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0" name="Google Shape;510;p63"/>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1" name="Google Shape;511;p63"/>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2" name="Google Shape;512;p63"/>
            <p:cNvSpPr/>
            <p:nvPr/>
          </p:nvSpPr>
          <p:spPr>
            <a:xfrm>
              <a:off x="394558" y="1560904"/>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3" name="Google Shape;513;p63"/>
            <p:cNvSpPr/>
            <p:nvPr/>
          </p:nvSpPr>
          <p:spPr>
            <a:xfrm>
              <a:off x="418850" y="1419395"/>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14" name="Google Shape;514;p63"/>
          <p:cNvSpPr txBox="1"/>
          <p:nvPr>
            <p:ph type="title"/>
          </p:nvPr>
        </p:nvSpPr>
        <p:spPr>
          <a:xfrm>
            <a:off x="720000" y="2586216"/>
            <a:ext cx="2336400" cy="892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400"/>
              <a:buNone/>
              <a:defRPr sz="16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515" name="Google Shape;515;p63"/>
          <p:cNvSpPr txBox="1"/>
          <p:nvPr>
            <p:ph idx="1" type="subTitle"/>
          </p:nvPr>
        </p:nvSpPr>
        <p:spPr>
          <a:xfrm>
            <a:off x="720000" y="3321129"/>
            <a:ext cx="2336400" cy="892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516" name="Google Shape;516;p63"/>
          <p:cNvSpPr txBox="1"/>
          <p:nvPr>
            <p:ph idx="2" type="title"/>
          </p:nvPr>
        </p:nvSpPr>
        <p:spPr>
          <a:xfrm>
            <a:off x="3403800" y="2586216"/>
            <a:ext cx="2336400" cy="892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400"/>
              <a:buNone/>
              <a:defRPr sz="16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517" name="Google Shape;517;p63"/>
          <p:cNvSpPr txBox="1"/>
          <p:nvPr>
            <p:ph idx="3" type="subTitle"/>
          </p:nvPr>
        </p:nvSpPr>
        <p:spPr>
          <a:xfrm>
            <a:off x="3403800" y="3321129"/>
            <a:ext cx="2336400" cy="892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518" name="Google Shape;518;p63"/>
          <p:cNvSpPr txBox="1"/>
          <p:nvPr>
            <p:ph idx="4" type="title"/>
          </p:nvPr>
        </p:nvSpPr>
        <p:spPr>
          <a:xfrm>
            <a:off x="6100400" y="2586209"/>
            <a:ext cx="2336400" cy="892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400"/>
              <a:buNone/>
              <a:defRPr sz="16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519" name="Google Shape;519;p63"/>
          <p:cNvSpPr txBox="1"/>
          <p:nvPr>
            <p:ph idx="5" type="subTitle"/>
          </p:nvPr>
        </p:nvSpPr>
        <p:spPr>
          <a:xfrm>
            <a:off x="6100400" y="3321129"/>
            <a:ext cx="2336400" cy="892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520" name="Google Shape;520;p63"/>
          <p:cNvSpPr txBox="1"/>
          <p:nvPr>
            <p:ph idx="6" type="ctrTitle"/>
          </p:nvPr>
        </p:nvSpPr>
        <p:spPr>
          <a:xfrm>
            <a:off x="736646" y="373025"/>
            <a:ext cx="7672500" cy="577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800"/>
              <a:buNone/>
              <a:defRPr/>
            </a:lvl1pPr>
            <a:lvl2pPr lvl="1" algn="ctr">
              <a:lnSpc>
                <a:spcPct val="100000"/>
              </a:lnSpc>
              <a:spcBef>
                <a:spcPts val="0"/>
              </a:spcBef>
              <a:spcAft>
                <a:spcPts val="0"/>
              </a:spcAft>
              <a:buSzPts val="800"/>
              <a:buNone/>
              <a:defRPr sz="800"/>
            </a:lvl2pPr>
            <a:lvl3pPr lvl="2" algn="ctr">
              <a:lnSpc>
                <a:spcPct val="100000"/>
              </a:lnSpc>
              <a:spcBef>
                <a:spcPts val="0"/>
              </a:spcBef>
              <a:spcAft>
                <a:spcPts val="0"/>
              </a:spcAft>
              <a:buSzPts val="800"/>
              <a:buNone/>
              <a:defRPr sz="800"/>
            </a:lvl3pPr>
            <a:lvl4pPr lvl="3" algn="ctr">
              <a:lnSpc>
                <a:spcPct val="100000"/>
              </a:lnSpc>
              <a:spcBef>
                <a:spcPts val="0"/>
              </a:spcBef>
              <a:spcAft>
                <a:spcPts val="0"/>
              </a:spcAft>
              <a:buSzPts val="800"/>
              <a:buNone/>
              <a:defRPr sz="800"/>
            </a:lvl4pPr>
            <a:lvl5pPr lvl="4" algn="ctr">
              <a:lnSpc>
                <a:spcPct val="100000"/>
              </a:lnSpc>
              <a:spcBef>
                <a:spcPts val="0"/>
              </a:spcBef>
              <a:spcAft>
                <a:spcPts val="0"/>
              </a:spcAft>
              <a:buSzPts val="800"/>
              <a:buNone/>
              <a:defRPr sz="800"/>
            </a:lvl5pPr>
            <a:lvl6pPr lvl="5" algn="ctr">
              <a:lnSpc>
                <a:spcPct val="100000"/>
              </a:lnSpc>
              <a:spcBef>
                <a:spcPts val="0"/>
              </a:spcBef>
              <a:spcAft>
                <a:spcPts val="0"/>
              </a:spcAft>
              <a:buSzPts val="800"/>
              <a:buNone/>
              <a:defRPr sz="800"/>
            </a:lvl6pPr>
            <a:lvl7pPr lvl="6" algn="ctr">
              <a:lnSpc>
                <a:spcPct val="100000"/>
              </a:lnSpc>
              <a:spcBef>
                <a:spcPts val="0"/>
              </a:spcBef>
              <a:spcAft>
                <a:spcPts val="0"/>
              </a:spcAft>
              <a:buSzPts val="800"/>
              <a:buNone/>
              <a:defRPr sz="800"/>
            </a:lvl7pPr>
            <a:lvl8pPr lvl="7" algn="ctr">
              <a:lnSpc>
                <a:spcPct val="100000"/>
              </a:lnSpc>
              <a:spcBef>
                <a:spcPts val="0"/>
              </a:spcBef>
              <a:spcAft>
                <a:spcPts val="0"/>
              </a:spcAft>
              <a:buSzPts val="800"/>
              <a:buNone/>
              <a:defRPr sz="800"/>
            </a:lvl8pPr>
            <a:lvl9pPr lvl="8" algn="ctr">
              <a:lnSpc>
                <a:spcPct val="100000"/>
              </a:lnSpc>
              <a:spcBef>
                <a:spcPts val="0"/>
              </a:spcBef>
              <a:spcAft>
                <a:spcPts val="0"/>
              </a:spcAft>
              <a:buSzPts val="800"/>
              <a:buNone/>
              <a:defRPr sz="8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521" name="Shape 521"/>
        <p:cNvGrpSpPr/>
        <p:nvPr/>
      </p:nvGrpSpPr>
      <p:grpSpPr>
        <a:xfrm>
          <a:off x="0" y="0"/>
          <a:ext cx="0" cy="0"/>
          <a:chOff x="0" y="0"/>
          <a:chExt cx="0" cy="0"/>
        </a:xfrm>
      </p:grpSpPr>
      <p:grpSp>
        <p:nvGrpSpPr>
          <p:cNvPr id="522" name="Google Shape;522;p64"/>
          <p:cNvGrpSpPr/>
          <p:nvPr/>
        </p:nvGrpSpPr>
        <p:grpSpPr>
          <a:xfrm>
            <a:off x="-1680775" y="-4224695"/>
            <a:ext cx="16179800" cy="13950337"/>
            <a:chOff x="-1680775" y="-4224695"/>
            <a:chExt cx="16179800" cy="13950337"/>
          </a:xfrm>
        </p:grpSpPr>
        <p:pic>
          <p:nvPicPr>
            <p:cNvPr id="523" name="Google Shape;523;p64"/>
            <p:cNvPicPr preferRelativeResize="0"/>
            <p:nvPr/>
          </p:nvPicPr>
          <p:blipFill rotWithShape="1">
            <a:blip r:embed="rId2">
              <a:alphaModFix/>
            </a:blip>
            <a:srcRect b="0" l="0" r="0" t="0"/>
            <a:stretch/>
          </p:blipFill>
          <p:spPr>
            <a:xfrm rot="-3224823">
              <a:off x="-140037" y="3490385"/>
              <a:ext cx="5882028" cy="4855725"/>
            </a:xfrm>
            <a:prstGeom prst="rect">
              <a:avLst/>
            </a:prstGeom>
            <a:noFill/>
            <a:ln>
              <a:noFill/>
            </a:ln>
          </p:spPr>
        </p:pic>
        <p:pic>
          <p:nvPicPr>
            <p:cNvPr id="524" name="Google Shape;524;p64"/>
            <p:cNvPicPr preferRelativeResize="0"/>
            <p:nvPr/>
          </p:nvPicPr>
          <p:blipFill rotWithShape="1">
            <a:blip r:embed="rId3">
              <a:alphaModFix amt="56000"/>
            </a:blip>
            <a:srcRect b="0" l="0" r="0" t="0"/>
            <a:stretch/>
          </p:blipFill>
          <p:spPr>
            <a:xfrm flipH="1" rot="10800000">
              <a:off x="7048980" y="-1210521"/>
              <a:ext cx="6114874" cy="5143500"/>
            </a:xfrm>
            <a:prstGeom prst="rect">
              <a:avLst/>
            </a:prstGeom>
            <a:noFill/>
            <a:ln>
              <a:noFill/>
            </a:ln>
          </p:spPr>
        </p:pic>
        <p:pic>
          <p:nvPicPr>
            <p:cNvPr id="525" name="Google Shape;525;p64"/>
            <p:cNvPicPr preferRelativeResize="0"/>
            <p:nvPr/>
          </p:nvPicPr>
          <p:blipFill rotWithShape="1">
            <a:blip r:embed="rId4">
              <a:alphaModFix amt="52000"/>
            </a:blip>
            <a:srcRect b="0" l="0" r="0" t="0"/>
            <a:stretch/>
          </p:blipFill>
          <p:spPr>
            <a:xfrm rot="5400000">
              <a:off x="5834261" y="-3262046"/>
              <a:ext cx="4474637" cy="5143502"/>
            </a:xfrm>
            <a:prstGeom prst="rect">
              <a:avLst/>
            </a:prstGeom>
            <a:noFill/>
            <a:ln>
              <a:noFill/>
            </a:ln>
          </p:spPr>
        </p:pic>
        <p:pic>
          <p:nvPicPr>
            <p:cNvPr id="526" name="Google Shape;526;p64"/>
            <p:cNvPicPr preferRelativeResize="0"/>
            <p:nvPr/>
          </p:nvPicPr>
          <p:blipFill rotWithShape="1">
            <a:blip r:embed="rId5">
              <a:alphaModFix amt="47000"/>
            </a:blip>
            <a:srcRect b="0" l="0" r="0" t="0"/>
            <a:stretch/>
          </p:blipFill>
          <p:spPr>
            <a:xfrm rot="-1342742">
              <a:off x="-977911" y="-3287812"/>
              <a:ext cx="5882021" cy="4855724"/>
            </a:xfrm>
            <a:prstGeom prst="rect">
              <a:avLst/>
            </a:prstGeom>
            <a:noFill/>
            <a:ln>
              <a:noFill/>
            </a:ln>
          </p:spPr>
        </p:pic>
        <p:pic>
          <p:nvPicPr>
            <p:cNvPr id="527" name="Google Shape;527;p64"/>
            <p:cNvPicPr preferRelativeResize="0"/>
            <p:nvPr/>
          </p:nvPicPr>
          <p:blipFill rotWithShape="1">
            <a:blip r:embed="rId6">
              <a:alphaModFix amt="58000"/>
            </a:blip>
            <a:srcRect b="0" l="0" r="0" t="0"/>
            <a:stretch/>
          </p:blipFill>
          <p:spPr>
            <a:xfrm rot="10599510">
              <a:off x="-546556" y="1325195"/>
              <a:ext cx="1787179" cy="4287368"/>
            </a:xfrm>
            <a:prstGeom prst="rect">
              <a:avLst/>
            </a:prstGeom>
            <a:noFill/>
            <a:ln>
              <a:noFill/>
            </a:ln>
          </p:spPr>
        </p:pic>
        <p:pic>
          <p:nvPicPr>
            <p:cNvPr id="528" name="Google Shape;528;p64"/>
            <p:cNvPicPr preferRelativeResize="0"/>
            <p:nvPr/>
          </p:nvPicPr>
          <p:blipFill rotWithShape="1">
            <a:blip r:embed="rId7">
              <a:alphaModFix amt="45000"/>
            </a:blip>
            <a:srcRect b="0" l="0" r="0" t="0"/>
            <a:stretch/>
          </p:blipFill>
          <p:spPr>
            <a:xfrm rot="380280">
              <a:off x="6197600" y="3797979"/>
              <a:ext cx="8158655" cy="3038274"/>
            </a:xfrm>
            <a:prstGeom prst="rect">
              <a:avLst/>
            </a:prstGeom>
            <a:noFill/>
            <a:ln>
              <a:noFill/>
            </a:ln>
          </p:spPr>
        </p:pic>
      </p:grpSp>
      <p:sp>
        <p:nvSpPr>
          <p:cNvPr id="529" name="Google Shape;529;p64"/>
          <p:cNvSpPr txBox="1"/>
          <p:nvPr>
            <p:ph type="title"/>
          </p:nvPr>
        </p:nvSpPr>
        <p:spPr>
          <a:xfrm>
            <a:off x="2290050" y="3076083"/>
            <a:ext cx="4563900" cy="531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800"/>
              <a:buNone/>
              <a:defRPr sz="18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530" name="Google Shape;530;p64"/>
          <p:cNvSpPr txBox="1"/>
          <p:nvPr>
            <p:ph idx="1" type="subTitle"/>
          </p:nvPr>
        </p:nvSpPr>
        <p:spPr>
          <a:xfrm>
            <a:off x="1605150" y="1547033"/>
            <a:ext cx="5933700" cy="1809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2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grpSp>
        <p:nvGrpSpPr>
          <p:cNvPr id="531" name="Google Shape;531;p64"/>
          <p:cNvGrpSpPr/>
          <p:nvPr/>
        </p:nvGrpSpPr>
        <p:grpSpPr>
          <a:xfrm rot="5400065">
            <a:off x="8667137" y="-1129839"/>
            <a:ext cx="1344377" cy="1995312"/>
            <a:chOff x="272875" y="1527563"/>
            <a:chExt cx="255950" cy="455000"/>
          </a:xfrm>
        </p:grpSpPr>
        <p:sp>
          <p:nvSpPr>
            <p:cNvPr id="532" name="Google Shape;532;p64"/>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3" name="Google Shape;533;p64"/>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4" name="Google Shape;534;p64"/>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5" name="Google Shape;535;p64"/>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6" name="Google Shape;536;p64"/>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7" name="Google Shape;537;p64"/>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8" name="Google Shape;538;p64"/>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9" name="Google Shape;539;p64"/>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0" name="Google Shape;540;p64"/>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1" name="Google Shape;541;p64"/>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2" name="Google Shape;542;p64"/>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3" name="Google Shape;543;p64"/>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4" name="Google Shape;544;p64"/>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5" name="Google Shape;545;p64"/>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6" name="Google Shape;546;p64"/>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7" name="Google Shape;547;p64"/>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8" name="Google Shape;548;p64"/>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9" name="Google Shape;549;p64"/>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0" name="Google Shape;550;p64"/>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1" name="Google Shape;551;p64"/>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2" name="Google Shape;552;p64"/>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3" name="Google Shape;553;p64"/>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4" name="Google Shape;554;p64"/>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5" name="Google Shape;555;p64"/>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6" name="Google Shape;556;p64"/>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7" name="Google Shape;557;p64"/>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8" name="Google Shape;558;p64"/>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9" name="Google Shape;559;p64"/>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0" name="Google Shape;560;p64"/>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1" name="Google Shape;561;p64"/>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2" name="Google Shape;562;p64"/>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3" name="Google Shape;563;p64"/>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4" name="Google Shape;564;p64"/>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5" name="Google Shape;565;p64"/>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6" name="Google Shape;566;p64"/>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67" name="Google Shape;567;p64"/>
          <p:cNvSpPr/>
          <p:nvPr/>
        </p:nvSpPr>
        <p:spPr>
          <a:xfrm rot="-7373435">
            <a:off x="-1518218" y="3027895"/>
            <a:ext cx="2265005" cy="2165760"/>
          </a:xfrm>
          <a:custGeom>
            <a:rect b="b" l="l" r="r" t="t"/>
            <a:pathLst>
              <a:path extrusionOk="0" h="20404" w="21339">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19.xml"/><Relationship Id="rId22" Type="http://schemas.openxmlformats.org/officeDocument/2006/relationships/slideLayout" Target="../slideLayouts/slideLayout21.xml"/><Relationship Id="rId21" Type="http://schemas.openxmlformats.org/officeDocument/2006/relationships/slideLayout" Target="../slideLayouts/slideLayout20.xml"/><Relationship Id="rId24" Type="http://schemas.openxmlformats.org/officeDocument/2006/relationships/slideLayout" Target="../slideLayouts/slideLayout23.xml"/><Relationship Id="rId23" Type="http://schemas.openxmlformats.org/officeDocument/2006/relationships/slideLayout" Target="../slideLayouts/slideLayout22.xml"/><Relationship Id="rId1" Type="http://schemas.openxmlformats.org/officeDocument/2006/relationships/image" Target="../media/image6.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26" Type="http://schemas.openxmlformats.org/officeDocument/2006/relationships/slideLayout" Target="../slideLayouts/slideLayout25.xml"/><Relationship Id="rId25" Type="http://schemas.openxmlformats.org/officeDocument/2006/relationships/slideLayout" Target="../slideLayouts/slideLayout24.xml"/><Relationship Id="rId28" Type="http://schemas.openxmlformats.org/officeDocument/2006/relationships/slideLayout" Target="../slideLayouts/slideLayout27.xml"/><Relationship Id="rId27" Type="http://schemas.openxmlformats.org/officeDocument/2006/relationships/slideLayout" Target="../slideLayouts/slideLayout26.xml"/><Relationship Id="rId5" Type="http://schemas.openxmlformats.org/officeDocument/2006/relationships/slideLayout" Target="../slideLayouts/slideLayout4.xml"/><Relationship Id="rId6" Type="http://schemas.openxmlformats.org/officeDocument/2006/relationships/slideLayout" Target="../slideLayouts/slideLayout5.xml"/><Relationship Id="rId29" Type="http://schemas.openxmlformats.org/officeDocument/2006/relationships/slideLayout" Target="../slideLayouts/slideLayout28.xml"/><Relationship Id="rId7" Type="http://schemas.openxmlformats.org/officeDocument/2006/relationships/slideLayout" Target="../slideLayouts/slideLayout6.xml"/><Relationship Id="rId8" Type="http://schemas.openxmlformats.org/officeDocument/2006/relationships/slideLayout" Target="../slideLayouts/slideLayout7.xml"/><Relationship Id="rId31" Type="http://schemas.openxmlformats.org/officeDocument/2006/relationships/slideLayout" Target="../slideLayouts/slideLayout30.xml"/><Relationship Id="rId30" Type="http://schemas.openxmlformats.org/officeDocument/2006/relationships/slideLayout" Target="../slideLayouts/slideLayout29.xml"/><Relationship Id="rId11" Type="http://schemas.openxmlformats.org/officeDocument/2006/relationships/slideLayout" Target="../slideLayouts/slideLayout10.xml"/><Relationship Id="rId33" Type="http://schemas.openxmlformats.org/officeDocument/2006/relationships/slideLayout" Target="../slideLayouts/slideLayout32.xml"/><Relationship Id="rId10" Type="http://schemas.openxmlformats.org/officeDocument/2006/relationships/slideLayout" Target="../slideLayouts/slideLayout9.xml"/><Relationship Id="rId32" Type="http://schemas.openxmlformats.org/officeDocument/2006/relationships/slideLayout" Target="../slideLayouts/slideLayout31.xml"/><Relationship Id="rId13" Type="http://schemas.openxmlformats.org/officeDocument/2006/relationships/slideLayout" Target="../slideLayouts/slideLayout12.xml"/><Relationship Id="rId35" Type="http://schemas.openxmlformats.org/officeDocument/2006/relationships/slideLayout" Target="../slideLayouts/slideLayout34.xml"/><Relationship Id="rId12" Type="http://schemas.openxmlformats.org/officeDocument/2006/relationships/slideLayout" Target="../slideLayouts/slideLayout11.xml"/><Relationship Id="rId34" Type="http://schemas.openxmlformats.org/officeDocument/2006/relationships/slideLayout" Target="../slideLayouts/slideLayout33.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36" Type="http://schemas.openxmlformats.org/officeDocument/2006/relationships/theme" Target="../theme/theme1.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19" Type="http://schemas.openxmlformats.org/officeDocument/2006/relationships/slideLayout" Target="../slideLayouts/slideLayout18.xml"/><Relationship Id="rId18"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5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2"/>
              </a:buClr>
              <a:buSzPts val="3000"/>
              <a:buFont typeface="Overpass Black"/>
              <a:buNone/>
              <a:defRPr b="0" i="0" sz="3000" u="none" cap="none" strike="noStrike">
                <a:solidFill>
                  <a:schemeClr val="dk2"/>
                </a:solidFill>
                <a:latin typeface="Overpass Black"/>
                <a:ea typeface="Overpass Black"/>
                <a:cs typeface="Overpass Black"/>
                <a:sym typeface="Overpass Black"/>
              </a:defRPr>
            </a:lvl1pPr>
            <a:lvl2pPr lvl="1" marR="0" rtl="0" algn="l">
              <a:lnSpc>
                <a:spcPct val="100000"/>
              </a:lnSpc>
              <a:spcBef>
                <a:spcPts val="0"/>
              </a:spcBef>
              <a:spcAft>
                <a:spcPts val="0"/>
              </a:spcAft>
              <a:buClr>
                <a:schemeClr val="dk2"/>
              </a:buClr>
              <a:buSzPts val="3000"/>
              <a:buFont typeface="Overpass Black"/>
              <a:buNone/>
              <a:defRPr b="0" i="0" sz="3000" u="none" cap="none" strike="noStrike">
                <a:solidFill>
                  <a:schemeClr val="dk2"/>
                </a:solidFill>
                <a:latin typeface="Overpass Black"/>
                <a:ea typeface="Overpass Black"/>
                <a:cs typeface="Overpass Black"/>
                <a:sym typeface="Overpass Black"/>
              </a:defRPr>
            </a:lvl2pPr>
            <a:lvl3pPr lvl="2" marR="0" rtl="0" algn="l">
              <a:lnSpc>
                <a:spcPct val="100000"/>
              </a:lnSpc>
              <a:spcBef>
                <a:spcPts val="0"/>
              </a:spcBef>
              <a:spcAft>
                <a:spcPts val="0"/>
              </a:spcAft>
              <a:buClr>
                <a:schemeClr val="dk2"/>
              </a:buClr>
              <a:buSzPts val="3000"/>
              <a:buFont typeface="Overpass Black"/>
              <a:buNone/>
              <a:defRPr b="0" i="0" sz="3000" u="none" cap="none" strike="noStrike">
                <a:solidFill>
                  <a:schemeClr val="dk2"/>
                </a:solidFill>
                <a:latin typeface="Overpass Black"/>
                <a:ea typeface="Overpass Black"/>
                <a:cs typeface="Overpass Black"/>
                <a:sym typeface="Overpass Black"/>
              </a:defRPr>
            </a:lvl3pPr>
            <a:lvl4pPr lvl="3" marR="0" rtl="0" algn="l">
              <a:lnSpc>
                <a:spcPct val="100000"/>
              </a:lnSpc>
              <a:spcBef>
                <a:spcPts val="0"/>
              </a:spcBef>
              <a:spcAft>
                <a:spcPts val="0"/>
              </a:spcAft>
              <a:buClr>
                <a:schemeClr val="dk2"/>
              </a:buClr>
              <a:buSzPts val="3000"/>
              <a:buFont typeface="Overpass Black"/>
              <a:buNone/>
              <a:defRPr b="0" i="0" sz="3000" u="none" cap="none" strike="noStrike">
                <a:solidFill>
                  <a:schemeClr val="dk2"/>
                </a:solidFill>
                <a:latin typeface="Overpass Black"/>
                <a:ea typeface="Overpass Black"/>
                <a:cs typeface="Overpass Black"/>
                <a:sym typeface="Overpass Black"/>
              </a:defRPr>
            </a:lvl4pPr>
            <a:lvl5pPr lvl="4" marR="0" rtl="0" algn="l">
              <a:lnSpc>
                <a:spcPct val="100000"/>
              </a:lnSpc>
              <a:spcBef>
                <a:spcPts val="0"/>
              </a:spcBef>
              <a:spcAft>
                <a:spcPts val="0"/>
              </a:spcAft>
              <a:buClr>
                <a:schemeClr val="dk2"/>
              </a:buClr>
              <a:buSzPts val="3000"/>
              <a:buFont typeface="Overpass Black"/>
              <a:buNone/>
              <a:defRPr b="0" i="0" sz="3000" u="none" cap="none" strike="noStrike">
                <a:solidFill>
                  <a:schemeClr val="dk2"/>
                </a:solidFill>
                <a:latin typeface="Overpass Black"/>
                <a:ea typeface="Overpass Black"/>
                <a:cs typeface="Overpass Black"/>
                <a:sym typeface="Overpass Black"/>
              </a:defRPr>
            </a:lvl5pPr>
            <a:lvl6pPr lvl="5" marR="0" rtl="0" algn="l">
              <a:lnSpc>
                <a:spcPct val="100000"/>
              </a:lnSpc>
              <a:spcBef>
                <a:spcPts val="0"/>
              </a:spcBef>
              <a:spcAft>
                <a:spcPts val="0"/>
              </a:spcAft>
              <a:buClr>
                <a:schemeClr val="dk2"/>
              </a:buClr>
              <a:buSzPts val="3000"/>
              <a:buFont typeface="Overpass Black"/>
              <a:buNone/>
              <a:defRPr b="0" i="0" sz="3000" u="none" cap="none" strike="noStrike">
                <a:solidFill>
                  <a:schemeClr val="dk2"/>
                </a:solidFill>
                <a:latin typeface="Overpass Black"/>
                <a:ea typeface="Overpass Black"/>
                <a:cs typeface="Overpass Black"/>
                <a:sym typeface="Overpass Black"/>
              </a:defRPr>
            </a:lvl6pPr>
            <a:lvl7pPr lvl="6" marR="0" rtl="0" algn="l">
              <a:lnSpc>
                <a:spcPct val="100000"/>
              </a:lnSpc>
              <a:spcBef>
                <a:spcPts val="0"/>
              </a:spcBef>
              <a:spcAft>
                <a:spcPts val="0"/>
              </a:spcAft>
              <a:buClr>
                <a:schemeClr val="dk2"/>
              </a:buClr>
              <a:buSzPts val="3000"/>
              <a:buFont typeface="Overpass Black"/>
              <a:buNone/>
              <a:defRPr b="0" i="0" sz="3000" u="none" cap="none" strike="noStrike">
                <a:solidFill>
                  <a:schemeClr val="dk2"/>
                </a:solidFill>
                <a:latin typeface="Overpass Black"/>
                <a:ea typeface="Overpass Black"/>
                <a:cs typeface="Overpass Black"/>
                <a:sym typeface="Overpass Black"/>
              </a:defRPr>
            </a:lvl7pPr>
            <a:lvl8pPr lvl="7" marR="0" rtl="0" algn="l">
              <a:lnSpc>
                <a:spcPct val="100000"/>
              </a:lnSpc>
              <a:spcBef>
                <a:spcPts val="0"/>
              </a:spcBef>
              <a:spcAft>
                <a:spcPts val="0"/>
              </a:spcAft>
              <a:buClr>
                <a:schemeClr val="dk2"/>
              </a:buClr>
              <a:buSzPts val="3000"/>
              <a:buFont typeface="Overpass Black"/>
              <a:buNone/>
              <a:defRPr b="0" i="0" sz="3000" u="none" cap="none" strike="noStrike">
                <a:solidFill>
                  <a:schemeClr val="dk2"/>
                </a:solidFill>
                <a:latin typeface="Overpass Black"/>
                <a:ea typeface="Overpass Black"/>
                <a:cs typeface="Overpass Black"/>
                <a:sym typeface="Overpass Black"/>
              </a:defRPr>
            </a:lvl8pPr>
            <a:lvl9pPr lvl="8" marR="0" rtl="0" algn="l">
              <a:lnSpc>
                <a:spcPct val="100000"/>
              </a:lnSpc>
              <a:spcBef>
                <a:spcPts val="0"/>
              </a:spcBef>
              <a:spcAft>
                <a:spcPts val="0"/>
              </a:spcAft>
              <a:buClr>
                <a:schemeClr val="dk2"/>
              </a:buClr>
              <a:buSzPts val="3000"/>
              <a:buFont typeface="Overpass Black"/>
              <a:buNone/>
              <a:defRPr b="0" i="0" sz="3000" u="none" cap="none" strike="noStrike">
                <a:solidFill>
                  <a:schemeClr val="dk2"/>
                </a:solidFill>
                <a:latin typeface="Overpass Black"/>
                <a:ea typeface="Overpass Black"/>
                <a:cs typeface="Overpass Black"/>
                <a:sym typeface="Overpass Black"/>
              </a:defRPr>
            </a:lvl9pPr>
          </a:lstStyle>
          <a:p/>
        </p:txBody>
      </p:sp>
      <p:sp>
        <p:nvSpPr>
          <p:cNvPr id="7" name="Google Shape;7;p5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0"/>
              </a:spcBef>
              <a:spcAft>
                <a:spcPts val="0"/>
              </a:spcAft>
              <a:buClr>
                <a:schemeClr val="dk2"/>
              </a:buClr>
              <a:buSzPts val="1400"/>
              <a:buFont typeface="Open Sans"/>
              <a:buChar char="●"/>
              <a:defRPr b="0" i="0" sz="1400" u="none" cap="none" strike="noStrike">
                <a:solidFill>
                  <a:schemeClr val="dk2"/>
                </a:solidFill>
                <a:latin typeface="Open Sans"/>
                <a:ea typeface="Open Sans"/>
                <a:cs typeface="Open Sans"/>
                <a:sym typeface="Open Sans"/>
              </a:defRPr>
            </a:lvl1pPr>
            <a:lvl2pPr indent="-317500" lvl="1" marL="914400" marR="0" rtl="0" algn="l">
              <a:lnSpc>
                <a:spcPct val="100000"/>
              </a:lnSpc>
              <a:spcBef>
                <a:spcPts val="1600"/>
              </a:spcBef>
              <a:spcAft>
                <a:spcPts val="0"/>
              </a:spcAft>
              <a:buClr>
                <a:schemeClr val="dk2"/>
              </a:buClr>
              <a:buSzPts val="1400"/>
              <a:buFont typeface="Open Sans"/>
              <a:buChar char="○"/>
              <a:defRPr b="0" i="0" sz="1400" u="none" cap="none" strike="noStrike">
                <a:solidFill>
                  <a:schemeClr val="dk2"/>
                </a:solidFill>
                <a:latin typeface="Open Sans"/>
                <a:ea typeface="Open Sans"/>
                <a:cs typeface="Open Sans"/>
                <a:sym typeface="Open Sans"/>
              </a:defRPr>
            </a:lvl2pPr>
            <a:lvl3pPr indent="-317500" lvl="2" marL="1371600" marR="0" rtl="0" algn="l">
              <a:lnSpc>
                <a:spcPct val="100000"/>
              </a:lnSpc>
              <a:spcBef>
                <a:spcPts val="1600"/>
              </a:spcBef>
              <a:spcAft>
                <a:spcPts val="0"/>
              </a:spcAft>
              <a:buClr>
                <a:schemeClr val="dk2"/>
              </a:buClr>
              <a:buSzPts val="1400"/>
              <a:buFont typeface="Open Sans"/>
              <a:buChar char="■"/>
              <a:defRPr b="0" i="0" sz="1400" u="none" cap="none" strike="noStrike">
                <a:solidFill>
                  <a:schemeClr val="dk2"/>
                </a:solidFill>
                <a:latin typeface="Open Sans"/>
                <a:ea typeface="Open Sans"/>
                <a:cs typeface="Open Sans"/>
                <a:sym typeface="Open Sans"/>
              </a:defRPr>
            </a:lvl3pPr>
            <a:lvl4pPr indent="-317500" lvl="3" marL="1828800" marR="0" rtl="0" algn="l">
              <a:lnSpc>
                <a:spcPct val="100000"/>
              </a:lnSpc>
              <a:spcBef>
                <a:spcPts val="1600"/>
              </a:spcBef>
              <a:spcAft>
                <a:spcPts val="0"/>
              </a:spcAft>
              <a:buClr>
                <a:schemeClr val="dk2"/>
              </a:buClr>
              <a:buSzPts val="1400"/>
              <a:buFont typeface="Open Sans"/>
              <a:buChar char="●"/>
              <a:defRPr b="0" i="0" sz="1400" u="none" cap="none" strike="noStrike">
                <a:solidFill>
                  <a:schemeClr val="dk2"/>
                </a:solidFill>
                <a:latin typeface="Open Sans"/>
                <a:ea typeface="Open Sans"/>
                <a:cs typeface="Open Sans"/>
                <a:sym typeface="Open Sans"/>
              </a:defRPr>
            </a:lvl4pPr>
            <a:lvl5pPr indent="-317500" lvl="4" marL="2286000" marR="0" rtl="0" algn="l">
              <a:lnSpc>
                <a:spcPct val="100000"/>
              </a:lnSpc>
              <a:spcBef>
                <a:spcPts val="1600"/>
              </a:spcBef>
              <a:spcAft>
                <a:spcPts val="0"/>
              </a:spcAft>
              <a:buClr>
                <a:schemeClr val="dk2"/>
              </a:buClr>
              <a:buSzPts val="1400"/>
              <a:buFont typeface="Open Sans"/>
              <a:buChar char="○"/>
              <a:defRPr b="0" i="0" sz="1400" u="none" cap="none" strike="noStrike">
                <a:solidFill>
                  <a:schemeClr val="dk2"/>
                </a:solidFill>
                <a:latin typeface="Open Sans"/>
                <a:ea typeface="Open Sans"/>
                <a:cs typeface="Open Sans"/>
                <a:sym typeface="Open Sans"/>
              </a:defRPr>
            </a:lvl5pPr>
            <a:lvl6pPr indent="-317500" lvl="5" marL="2743200" marR="0" rtl="0" algn="l">
              <a:lnSpc>
                <a:spcPct val="100000"/>
              </a:lnSpc>
              <a:spcBef>
                <a:spcPts val="1600"/>
              </a:spcBef>
              <a:spcAft>
                <a:spcPts val="0"/>
              </a:spcAft>
              <a:buClr>
                <a:schemeClr val="dk2"/>
              </a:buClr>
              <a:buSzPts val="1400"/>
              <a:buFont typeface="Open Sans"/>
              <a:buChar char="■"/>
              <a:defRPr b="0" i="0" sz="1400" u="none" cap="none" strike="noStrike">
                <a:solidFill>
                  <a:schemeClr val="dk2"/>
                </a:solidFill>
                <a:latin typeface="Open Sans"/>
                <a:ea typeface="Open Sans"/>
                <a:cs typeface="Open Sans"/>
                <a:sym typeface="Open Sans"/>
              </a:defRPr>
            </a:lvl6pPr>
            <a:lvl7pPr indent="-317500" lvl="6" marL="3200400" marR="0" rtl="0" algn="l">
              <a:lnSpc>
                <a:spcPct val="100000"/>
              </a:lnSpc>
              <a:spcBef>
                <a:spcPts val="1600"/>
              </a:spcBef>
              <a:spcAft>
                <a:spcPts val="0"/>
              </a:spcAft>
              <a:buClr>
                <a:schemeClr val="dk2"/>
              </a:buClr>
              <a:buSzPts val="1400"/>
              <a:buFont typeface="Open Sans"/>
              <a:buChar char="●"/>
              <a:defRPr b="0" i="0" sz="1400" u="none" cap="none" strike="noStrike">
                <a:solidFill>
                  <a:schemeClr val="dk2"/>
                </a:solidFill>
                <a:latin typeface="Open Sans"/>
                <a:ea typeface="Open Sans"/>
                <a:cs typeface="Open Sans"/>
                <a:sym typeface="Open Sans"/>
              </a:defRPr>
            </a:lvl7pPr>
            <a:lvl8pPr indent="-317500" lvl="7" marL="3657600" marR="0" rtl="0" algn="l">
              <a:lnSpc>
                <a:spcPct val="100000"/>
              </a:lnSpc>
              <a:spcBef>
                <a:spcPts val="1600"/>
              </a:spcBef>
              <a:spcAft>
                <a:spcPts val="0"/>
              </a:spcAft>
              <a:buClr>
                <a:schemeClr val="dk2"/>
              </a:buClr>
              <a:buSzPts val="1400"/>
              <a:buFont typeface="Open Sans"/>
              <a:buChar char="○"/>
              <a:defRPr b="0" i="0" sz="1400" u="none" cap="none" strike="noStrike">
                <a:solidFill>
                  <a:schemeClr val="dk2"/>
                </a:solidFill>
                <a:latin typeface="Open Sans"/>
                <a:ea typeface="Open Sans"/>
                <a:cs typeface="Open Sans"/>
                <a:sym typeface="Open Sans"/>
              </a:defRPr>
            </a:lvl8pPr>
            <a:lvl9pPr indent="-317500" lvl="8" marL="4114800" marR="0" rtl="0" algn="l">
              <a:lnSpc>
                <a:spcPct val="100000"/>
              </a:lnSpc>
              <a:spcBef>
                <a:spcPts val="1600"/>
              </a:spcBef>
              <a:spcAft>
                <a:spcPts val="1600"/>
              </a:spcAft>
              <a:buClr>
                <a:schemeClr val="dk2"/>
              </a:buClr>
              <a:buSzPts val="1400"/>
              <a:buFont typeface="Open Sans"/>
              <a:buChar char="■"/>
              <a:defRPr b="0" i="0" sz="1400" u="none" cap="none" strike="noStrike">
                <a:solidFill>
                  <a:schemeClr val="dk2"/>
                </a:solidFill>
                <a:latin typeface="Open Sans"/>
                <a:ea typeface="Open Sans"/>
                <a:cs typeface="Open Sans"/>
                <a:sym typeface="Open Sans"/>
              </a:defRPr>
            </a:lvl9pPr>
          </a:lstStyle>
          <a:p/>
        </p:txBody>
      </p:sp>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1.png"/><Relationship Id="rId4" Type="http://schemas.openxmlformats.org/officeDocument/2006/relationships/image" Target="../media/image1.png"/><Relationship Id="rId5" Type="http://schemas.openxmlformats.org/officeDocument/2006/relationships/image" Target="../media/image3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4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4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4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4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4.xml"/><Relationship Id="rId3" Type="http://schemas.openxmlformats.org/officeDocument/2006/relationships/image" Target="../media/image4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6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5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5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6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5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3.png"/><Relationship Id="rId4" Type="http://schemas.openxmlformats.org/officeDocument/2006/relationships/image" Target="../media/image3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5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5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5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6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33.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2.xml"/><Relationship Id="rId3" Type="http://schemas.openxmlformats.org/officeDocument/2006/relationships/image" Target="../media/image6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3.xml"/><Relationship Id="rId3" Type="http://schemas.openxmlformats.org/officeDocument/2006/relationships/hyperlink" Target="https://doi.org/10.3390/w13020214" TargetMode="External"/><Relationship Id="rId4" Type="http://schemas.openxmlformats.org/officeDocument/2006/relationships/hyperlink" Target="https://doi.org/10.3390/w13020214" TargetMode="External"/><Relationship Id="rId5" Type="http://schemas.openxmlformats.org/officeDocument/2006/relationships/hyperlink" Target="http://www.who.int/water_sanitation_health/dwq/chemicals/ph_revised_2007_clean_version.pdf" TargetMode="External"/><Relationship Id="rId6" Type="http://schemas.openxmlformats.org/officeDocument/2006/relationships/hyperlink" Target="http://www.who.int/water_sanitation_health/dwq/chemicals/ph_revised_2007_clean_version.pdf" TargetMode="External"/><Relationship Id="rId7" Type="http://schemas.openxmlformats.org/officeDocument/2006/relationships/hyperlink" Target="https://www.usgs.gov/special-topic/water-science-school/science/hardness-water?qt-science_center_objects=0%23qt-science_center_objects"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54.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4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xml"/><Relationship Id="rId3" Type="http://schemas.openxmlformats.org/officeDocument/2006/relationships/image" Target="../media/image49.png"/><Relationship Id="rId4" Type="http://schemas.openxmlformats.org/officeDocument/2006/relationships/image" Target="../media/image5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7.xml"/><Relationship Id="rId3" Type="http://schemas.openxmlformats.org/officeDocument/2006/relationships/image" Target="../media/image4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41.png"/><Relationship Id="rId4" Type="http://schemas.openxmlformats.org/officeDocument/2006/relationships/image" Target="../media/image4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5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0" name="Shape 2120"/>
        <p:cNvGrpSpPr/>
        <p:nvPr/>
      </p:nvGrpSpPr>
      <p:grpSpPr>
        <a:xfrm>
          <a:off x="0" y="0"/>
          <a:ext cx="0" cy="0"/>
          <a:chOff x="0" y="0"/>
          <a:chExt cx="0" cy="0"/>
        </a:xfrm>
      </p:grpSpPr>
      <p:pic>
        <p:nvPicPr>
          <p:cNvPr id="2121" name="Google Shape;2121;p1"/>
          <p:cNvPicPr preferRelativeResize="0"/>
          <p:nvPr/>
        </p:nvPicPr>
        <p:blipFill rotWithShape="1">
          <a:blip r:embed="rId3">
            <a:alphaModFix amt="74000"/>
          </a:blip>
          <a:srcRect b="0" l="0" r="0" t="0"/>
          <a:stretch/>
        </p:blipFill>
        <p:spPr>
          <a:xfrm rot="9461196">
            <a:off x="1917996" y="2388117"/>
            <a:ext cx="2894873" cy="2593323"/>
          </a:xfrm>
          <a:prstGeom prst="rect">
            <a:avLst/>
          </a:prstGeom>
          <a:noFill/>
          <a:ln>
            <a:noFill/>
          </a:ln>
        </p:spPr>
      </p:pic>
      <p:pic>
        <p:nvPicPr>
          <p:cNvPr id="2122" name="Google Shape;2122;p1"/>
          <p:cNvPicPr preferRelativeResize="0"/>
          <p:nvPr/>
        </p:nvPicPr>
        <p:blipFill rotWithShape="1">
          <a:blip r:embed="rId4">
            <a:alphaModFix amt="74000"/>
          </a:blip>
          <a:srcRect b="0" l="0" r="0" t="0"/>
          <a:stretch/>
        </p:blipFill>
        <p:spPr>
          <a:xfrm rot="1377427">
            <a:off x="4764679" y="752254"/>
            <a:ext cx="2894876" cy="2593327"/>
          </a:xfrm>
          <a:prstGeom prst="rect">
            <a:avLst/>
          </a:prstGeom>
          <a:noFill/>
          <a:ln>
            <a:noFill/>
          </a:ln>
        </p:spPr>
      </p:pic>
      <p:pic>
        <p:nvPicPr>
          <p:cNvPr id="2123" name="Google Shape;2123;p1"/>
          <p:cNvPicPr preferRelativeResize="0"/>
          <p:nvPr/>
        </p:nvPicPr>
        <p:blipFill rotWithShape="1">
          <a:blip r:embed="rId5">
            <a:alphaModFix amt="47000"/>
          </a:blip>
          <a:srcRect b="0" l="0" r="0" t="0"/>
          <a:stretch/>
        </p:blipFill>
        <p:spPr>
          <a:xfrm>
            <a:off x="1808452" y="227299"/>
            <a:ext cx="5527099" cy="4562724"/>
          </a:xfrm>
          <a:prstGeom prst="rect">
            <a:avLst/>
          </a:prstGeom>
          <a:noFill/>
          <a:ln>
            <a:noFill/>
          </a:ln>
        </p:spPr>
      </p:pic>
      <p:sp>
        <p:nvSpPr>
          <p:cNvPr id="2124" name="Google Shape;2124;p1"/>
          <p:cNvSpPr txBox="1"/>
          <p:nvPr>
            <p:ph type="ctrTitle"/>
          </p:nvPr>
        </p:nvSpPr>
        <p:spPr>
          <a:xfrm>
            <a:off x="1426500" y="1130675"/>
            <a:ext cx="6291000" cy="20526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5200"/>
              <a:buNone/>
            </a:pPr>
            <a:r>
              <a:rPr lang="en" sz="5800"/>
              <a:t>Q</a:t>
            </a:r>
            <a:r>
              <a:rPr lang="en" sz="5800">
                <a:solidFill>
                  <a:srgbClr val="0000FF"/>
                </a:solidFill>
              </a:rPr>
              <a:t>H2O</a:t>
            </a:r>
            <a:endParaRPr sz="5800">
              <a:solidFill>
                <a:srgbClr val="0000FF"/>
              </a:solidFill>
            </a:endParaRPr>
          </a:p>
          <a:p>
            <a:pPr indent="0" lvl="0" marL="0" rtl="0" algn="ctr">
              <a:lnSpc>
                <a:spcPct val="100000"/>
              </a:lnSpc>
              <a:spcBef>
                <a:spcPts val="0"/>
              </a:spcBef>
              <a:spcAft>
                <a:spcPts val="0"/>
              </a:spcAft>
              <a:buSzPts val="5200"/>
              <a:buNone/>
            </a:pPr>
            <a:r>
              <a:rPr lang="en" sz="5800"/>
              <a:t>WATER QUALITY SERVICES </a:t>
            </a:r>
            <a:endParaRPr sz="5800"/>
          </a:p>
        </p:txBody>
      </p:sp>
      <p:sp>
        <p:nvSpPr>
          <p:cNvPr id="2125" name="Google Shape;2125;p1"/>
          <p:cNvSpPr txBox="1"/>
          <p:nvPr>
            <p:ph idx="1" type="subTitle"/>
          </p:nvPr>
        </p:nvSpPr>
        <p:spPr>
          <a:xfrm>
            <a:off x="720000" y="3079600"/>
            <a:ext cx="7704000" cy="792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400"/>
              <a:buNone/>
            </a:pPr>
            <a:r>
              <a:rPr lang="en"/>
              <a:t>Group 01</a:t>
            </a:r>
            <a:endParaRPr/>
          </a:p>
        </p:txBody>
      </p:sp>
      <p:sp>
        <p:nvSpPr>
          <p:cNvPr id="2126" name="Google Shape;2126;p1"/>
          <p:cNvSpPr/>
          <p:nvPr/>
        </p:nvSpPr>
        <p:spPr>
          <a:xfrm>
            <a:off x="-3657600" y="7305175"/>
            <a:ext cx="792600" cy="792600"/>
          </a:xfrm>
          <a:prstGeom prst="ellips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7" name="Shape 2197"/>
        <p:cNvGrpSpPr/>
        <p:nvPr/>
      </p:nvGrpSpPr>
      <p:grpSpPr>
        <a:xfrm>
          <a:off x="0" y="0"/>
          <a:ext cx="0" cy="0"/>
          <a:chOff x="0" y="0"/>
          <a:chExt cx="0" cy="0"/>
        </a:xfrm>
      </p:grpSpPr>
      <p:sp>
        <p:nvSpPr>
          <p:cNvPr id="2198" name="Google Shape;2198;gf1e947b5b0_0_81"/>
          <p:cNvSpPr txBox="1"/>
          <p:nvPr>
            <p:ph idx="1" type="body"/>
          </p:nvPr>
        </p:nvSpPr>
        <p:spPr>
          <a:xfrm>
            <a:off x="4795825" y="1213275"/>
            <a:ext cx="3889500" cy="3513000"/>
          </a:xfrm>
          <a:prstGeom prst="rect">
            <a:avLst/>
          </a:prstGeom>
        </p:spPr>
        <p:txBody>
          <a:bodyPr anchorCtr="0" anchor="t" bIns="91425" lIns="91425" spcFirstLastPara="1" rIns="91425" wrap="square" tIns="91425">
            <a:noAutofit/>
          </a:bodyPr>
          <a:lstStyle/>
          <a:p>
            <a:pPr indent="-323850" lvl="0" marL="457200" rtl="0" algn="just">
              <a:lnSpc>
                <a:spcPct val="150000"/>
              </a:lnSpc>
              <a:spcBef>
                <a:spcPts val="0"/>
              </a:spcBef>
              <a:spcAft>
                <a:spcPts val="0"/>
              </a:spcAft>
              <a:buClr>
                <a:srgbClr val="000000"/>
              </a:buClr>
              <a:buSzPts val="1500"/>
              <a:buFont typeface="Times New Roman"/>
              <a:buChar char="●"/>
            </a:pPr>
            <a:r>
              <a:rPr lang="en" sz="1300">
                <a:solidFill>
                  <a:srgbClr val="000000"/>
                </a:solidFill>
                <a:latin typeface="Times New Roman"/>
                <a:ea typeface="Times New Roman"/>
                <a:cs typeface="Times New Roman"/>
                <a:sym typeface="Times New Roman"/>
              </a:rPr>
              <a:t>The stacked bar chart of turbidity vs. pH values shows that when turbidity is increasing, the level of pH decreases. </a:t>
            </a:r>
            <a:endParaRPr sz="1300">
              <a:solidFill>
                <a:srgbClr val="000000"/>
              </a:solidFill>
              <a:latin typeface="Times New Roman"/>
              <a:ea typeface="Times New Roman"/>
              <a:cs typeface="Times New Roman"/>
              <a:sym typeface="Times New Roman"/>
            </a:endParaRPr>
          </a:p>
          <a:p>
            <a:pPr indent="-323850" lvl="0" marL="457200" rtl="0" algn="just">
              <a:lnSpc>
                <a:spcPct val="150000"/>
              </a:lnSpc>
              <a:spcBef>
                <a:spcPts val="0"/>
              </a:spcBef>
              <a:spcAft>
                <a:spcPts val="0"/>
              </a:spcAft>
              <a:buClr>
                <a:srgbClr val="000000"/>
              </a:buClr>
              <a:buSzPts val="1500"/>
              <a:buFont typeface="Times New Roman"/>
              <a:buChar char="●"/>
            </a:pPr>
            <a:r>
              <a:rPr lang="en" sz="1300">
                <a:solidFill>
                  <a:srgbClr val="000000"/>
                </a:solidFill>
                <a:latin typeface="Times New Roman"/>
                <a:ea typeface="Times New Roman"/>
                <a:cs typeface="Times New Roman"/>
                <a:sym typeface="Times New Roman"/>
              </a:rPr>
              <a:t>According to (Mohammed, 2015), there is no significant direct influence of pH on turbidity. </a:t>
            </a:r>
            <a:endParaRPr sz="1300">
              <a:solidFill>
                <a:srgbClr val="000000"/>
              </a:solidFill>
              <a:latin typeface="Times New Roman"/>
              <a:ea typeface="Times New Roman"/>
              <a:cs typeface="Times New Roman"/>
              <a:sym typeface="Times New Roman"/>
            </a:endParaRPr>
          </a:p>
          <a:p>
            <a:pPr indent="-323850" lvl="0" marL="457200" rtl="0" algn="just">
              <a:lnSpc>
                <a:spcPct val="150000"/>
              </a:lnSpc>
              <a:spcBef>
                <a:spcPts val="0"/>
              </a:spcBef>
              <a:spcAft>
                <a:spcPts val="0"/>
              </a:spcAft>
              <a:buClr>
                <a:srgbClr val="000000"/>
              </a:buClr>
              <a:buSzPts val="1500"/>
              <a:buFont typeface="Times New Roman"/>
              <a:buChar char="●"/>
            </a:pPr>
            <a:r>
              <a:rPr lang="en" sz="1300">
                <a:solidFill>
                  <a:srgbClr val="000000"/>
                </a:solidFill>
                <a:latin typeface="Times New Roman"/>
                <a:ea typeface="Times New Roman"/>
                <a:cs typeface="Times New Roman"/>
                <a:sym typeface="Times New Roman"/>
              </a:rPr>
              <a:t>When the turbidity is increasing, the conductivity also increases. Hence, there are free ions in the water at high turbidity levels.</a:t>
            </a:r>
            <a:endParaRPr sz="1300"/>
          </a:p>
        </p:txBody>
      </p:sp>
      <p:sp>
        <p:nvSpPr>
          <p:cNvPr id="2199" name="Google Shape;2199;gf1e947b5b0_0_81"/>
          <p:cNvSpPr txBox="1"/>
          <p:nvPr>
            <p:ph type="ctrTitle"/>
          </p:nvPr>
        </p:nvSpPr>
        <p:spPr>
          <a:xfrm>
            <a:off x="736646" y="373025"/>
            <a:ext cx="76725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Analysis of Turbidity</a:t>
            </a:r>
            <a:endParaRPr/>
          </a:p>
        </p:txBody>
      </p:sp>
      <p:pic>
        <p:nvPicPr>
          <p:cNvPr id="2200" name="Google Shape;2200;gf1e947b5b0_0_81"/>
          <p:cNvPicPr preferRelativeResize="0"/>
          <p:nvPr/>
        </p:nvPicPr>
        <p:blipFill>
          <a:blip r:embed="rId3">
            <a:alphaModFix/>
          </a:blip>
          <a:stretch>
            <a:fillRect/>
          </a:stretch>
        </p:blipFill>
        <p:spPr>
          <a:xfrm>
            <a:off x="787000" y="1168725"/>
            <a:ext cx="3889500" cy="3602098"/>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4" name="Shape 2204"/>
        <p:cNvGrpSpPr/>
        <p:nvPr/>
      </p:nvGrpSpPr>
      <p:grpSpPr>
        <a:xfrm>
          <a:off x="0" y="0"/>
          <a:ext cx="0" cy="0"/>
          <a:chOff x="0" y="0"/>
          <a:chExt cx="0" cy="0"/>
        </a:xfrm>
      </p:grpSpPr>
      <p:sp>
        <p:nvSpPr>
          <p:cNvPr id="2205" name="Google Shape;2205;gf1e947b5b0_0_90"/>
          <p:cNvSpPr txBox="1"/>
          <p:nvPr>
            <p:ph idx="1" type="body"/>
          </p:nvPr>
        </p:nvSpPr>
        <p:spPr>
          <a:xfrm>
            <a:off x="4757775" y="1055850"/>
            <a:ext cx="3942000" cy="3513000"/>
          </a:xfrm>
          <a:prstGeom prst="rect">
            <a:avLst/>
          </a:prstGeom>
        </p:spPr>
        <p:txBody>
          <a:bodyPr anchorCtr="0" anchor="t" bIns="91425" lIns="91425" spcFirstLastPara="1" rIns="91425" wrap="square" tIns="91425">
            <a:noAutofit/>
          </a:bodyPr>
          <a:lstStyle/>
          <a:p>
            <a:pPr indent="-330200" lvl="0" marL="457200" rtl="0" algn="just">
              <a:lnSpc>
                <a:spcPct val="150000"/>
              </a:lnSpc>
              <a:spcBef>
                <a:spcPts val="0"/>
              </a:spcBef>
              <a:spcAft>
                <a:spcPts val="0"/>
              </a:spcAft>
              <a:buClr>
                <a:srgbClr val="000000"/>
              </a:buClr>
              <a:buSzPts val="1600"/>
              <a:buFont typeface="Times New Roman"/>
              <a:buChar char="●"/>
            </a:pPr>
            <a:r>
              <a:rPr lang="en" sz="1400">
                <a:solidFill>
                  <a:srgbClr val="000000"/>
                </a:solidFill>
                <a:latin typeface="Times New Roman"/>
                <a:ea typeface="Times New Roman"/>
                <a:cs typeface="Times New Roman"/>
                <a:sym typeface="Times New Roman"/>
              </a:rPr>
              <a:t>According to (Hancock, n.d.), the coagulation process to eliminate turbidity requires positive ions. </a:t>
            </a:r>
            <a:endParaRPr sz="1400">
              <a:solidFill>
                <a:srgbClr val="000000"/>
              </a:solidFill>
              <a:latin typeface="Times New Roman"/>
              <a:ea typeface="Times New Roman"/>
              <a:cs typeface="Times New Roman"/>
              <a:sym typeface="Times New Roman"/>
            </a:endParaRPr>
          </a:p>
          <a:p>
            <a:pPr indent="-330200" lvl="0" marL="457200" rtl="0" algn="just">
              <a:lnSpc>
                <a:spcPct val="150000"/>
              </a:lnSpc>
              <a:spcBef>
                <a:spcPts val="0"/>
              </a:spcBef>
              <a:spcAft>
                <a:spcPts val="0"/>
              </a:spcAft>
              <a:buClr>
                <a:srgbClr val="000000"/>
              </a:buClr>
              <a:buSzPts val="1600"/>
              <a:buFont typeface="Times New Roman"/>
              <a:buChar char="●"/>
            </a:pPr>
            <a:r>
              <a:rPr lang="en" sz="1400">
                <a:solidFill>
                  <a:srgbClr val="000000"/>
                </a:solidFill>
                <a:latin typeface="Times New Roman"/>
                <a:ea typeface="Times New Roman"/>
                <a:cs typeface="Times New Roman"/>
                <a:sym typeface="Times New Roman"/>
              </a:rPr>
              <a:t>There is a possibility of the coagulation process happening at high turbidity levels. It is stated in (Whitman.edu) that the coagulation process releases hydrogen ions into the water. </a:t>
            </a:r>
            <a:endParaRPr sz="1400">
              <a:solidFill>
                <a:srgbClr val="000000"/>
              </a:solidFill>
              <a:latin typeface="Times New Roman"/>
              <a:ea typeface="Times New Roman"/>
              <a:cs typeface="Times New Roman"/>
              <a:sym typeface="Times New Roman"/>
            </a:endParaRPr>
          </a:p>
          <a:p>
            <a:pPr indent="-330200" lvl="0" marL="457200" rtl="0" algn="just">
              <a:lnSpc>
                <a:spcPct val="150000"/>
              </a:lnSpc>
              <a:spcBef>
                <a:spcPts val="0"/>
              </a:spcBef>
              <a:spcAft>
                <a:spcPts val="0"/>
              </a:spcAft>
              <a:buClr>
                <a:srgbClr val="000000"/>
              </a:buClr>
              <a:buSzPts val="1600"/>
              <a:buFont typeface="Times New Roman"/>
              <a:buChar char="●"/>
            </a:pPr>
            <a:r>
              <a:rPr lang="en" sz="1400">
                <a:solidFill>
                  <a:srgbClr val="000000"/>
                </a:solidFill>
                <a:latin typeface="Times New Roman"/>
                <a:ea typeface="Times New Roman"/>
                <a:cs typeface="Times New Roman"/>
                <a:sym typeface="Times New Roman"/>
              </a:rPr>
              <a:t>Hence, the pH values of water will be decreased. Therefore, when turbidity is increasing, the pH values will decrease.</a:t>
            </a:r>
            <a:endParaRPr sz="1400">
              <a:solidFill>
                <a:srgbClr val="000000"/>
              </a:solidFill>
              <a:latin typeface="Times New Roman"/>
              <a:ea typeface="Times New Roman"/>
              <a:cs typeface="Times New Roman"/>
              <a:sym typeface="Times New Roman"/>
            </a:endParaRPr>
          </a:p>
          <a:p>
            <a:pPr indent="0" lvl="0" marL="0" rtl="0" algn="l">
              <a:spcBef>
                <a:spcPts val="800"/>
              </a:spcBef>
              <a:spcAft>
                <a:spcPts val="0"/>
              </a:spcAft>
              <a:buNone/>
            </a:pPr>
            <a:r>
              <a:t/>
            </a:r>
            <a:endParaRPr/>
          </a:p>
        </p:txBody>
      </p:sp>
      <p:sp>
        <p:nvSpPr>
          <p:cNvPr id="2206" name="Google Shape;2206;gf1e947b5b0_0_90"/>
          <p:cNvSpPr txBox="1"/>
          <p:nvPr>
            <p:ph type="ctrTitle"/>
          </p:nvPr>
        </p:nvSpPr>
        <p:spPr>
          <a:xfrm>
            <a:off x="736646" y="373025"/>
            <a:ext cx="76725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Analysis of Turbidity</a:t>
            </a:r>
            <a:endParaRPr/>
          </a:p>
        </p:txBody>
      </p:sp>
      <p:pic>
        <p:nvPicPr>
          <p:cNvPr id="2207" name="Google Shape;2207;gf1e947b5b0_0_90"/>
          <p:cNvPicPr preferRelativeResize="0"/>
          <p:nvPr/>
        </p:nvPicPr>
        <p:blipFill>
          <a:blip r:embed="rId3">
            <a:alphaModFix/>
          </a:blip>
          <a:stretch>
            <a:fillRect/>
          </a:stretch>
        </p:blipFill>
        <p:spPr>
          <a:xfrm>
            <a:off x="786900" y="1055850"/>
            <a:ext cx="4021125" cy="37031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1" name="Shape 2211"/>
        <p:cNvGrpSpPr/>
        <p:nvPr/>
      </p:nvGrpSpPr>
      <p:grpSpPr>
        <a:xfrm>
          <a:off x="0" y="0"/>
          <a:ext cx="0" cy="0"/>
          <a:chOff x="0" y="0"/>
          <a:chExt cx="0" cy="0"/>
        </a:xfrm>
      </p:grpSpPr>
      <p:sp>
        <p:nvSpPr>
          <p:cNvPr id="2212" name="Google Shape;2212;gf1e947b5b0_0_46"/>
          <p:cNvSpPr txBox="1"/>
          <p:nvPr>
            <p:ph idx="1" type="body"/>
          </p:nvPr>
        </p:nvSpPr>
        <p:spPr>
          <a:xfrm>
            <a:off x="4950950" y="1296950"/>
            <a:ext cx="3754500" cy="3513000"/>
          </a:xfrm>
          <a:prstGeom prst="rect">
            <a:avLst/>
          </a:prstGeom>
        </p:spPr>
        <p:txBody>
          <a:bodyPr anchorCtr="0" anchor="t" bIns="91425" lIns="91425" spcFirstLastPara="1" rIns="91425" wrap="square" tIns="91425">
            <a:noAutofit/>
          </a:bodyPr>
          <a:lstStyle/>
          <a:p>
            <a:pPr indent="-330200" lvl="0" marL="457200" rtl="0" algn="just">
              <a:lnSpc>
                <a:spcPct val="150000"/>
              </a:lnSpc>
              <a:spcBef>
                <a:spcPts val="0"/>
              </a:spcBef>
              <a:spcAft>
                <a:spcPts val="0"/>
              </a:spcAft>
              <a:buClr>
                <a:srgbClr val="000000"/>
              </a:buClr>
              <a:buSzPts val="1600"/>
              <a:buFont typeface="Times New Roman"/>
              <a:buChar char="●"/>
            </a:pPr>
            <a:r>
              <a:rPr lang="en" sz="1400">
                <a:solidFill>
                  <a:srgbClr val="000000"/>
                </a:solidFill>
                <a:latin typeface="Times New Roman"/>
                <a:ea typeface="Times New Roman"/>
                <a:cs typeface="Times New Roman"/>
                <a:sym typeface="Times New Roman"/>
              </a:rPr>
              <a:t>Trihalomethanes are the result of a reaction between the chlorine used for disinfecting tap water and natural organic matter in the water (Hood, 2005). </a:t>
            </a:r>
            <a:endParaRPr sz="1400">
              <a:solidFill>
                <a:srgbClr val="000000"/>
              </a:solidFill>
              <a:latin typeface="Times New Roman"/>
              <a:ea typeface="Times New Roman"/>
              <a:cs typeface="Times New Roman"/>
              <a:sym typeface="Times New Roman"/>
            </a:endParaRPr>
          </a:p>
          <a:p>
            <a:pPr indent="-330200" lvl="0" marL="457200" rtl="0" algn="just">
              <a:lnSpc>
                <a:spcPct val="150000"/>
              </a:lnSpc>
              <a:spcBef>
                <a:spcPts val="0"/>
              </a:spcBef>
              <a:spcAft>
                <a:spcPts val="0"/>
              </a:spcAft>
              <a:buClr>
                <a:srgbClr val="000000"/>
              </a:buClr>
              <a:buSzPts val="1600"/>
              <a:buFont typeface="Times New Roman"/>
              <a:buChar char="●"/>
            </a:pPr>
            <a:r>
              <a:rPr lang="en" sz="1400">
                <a:solidFill>
                  <a:srgbClr val="000000"/>
                </a:solidFill>
                <a:latin typeface="Times New Roman"/>
                <a:ea typeface="Times New Roman"/>
                <a:cs typeface="Times New Roman"/>
                <a:sym typeface="Times New Roman"/>
              </a:rPr>
              <a:t>This can be seen from the figure as the level of trihalomethanes increases, the level of chloramines also increases. </a:t>
            </a:r>
            <a:endParaRPr sz="1400">
              <a:solidFill>
                <a:srgbClr val="000000"/>
              </a:solidFill>
              <a:latin typeface="Times New Roman"/>
              <a:ea typeface="Times New Roman"/>
              <a:cs typeface="Times New Roman"/>
              <a:sym typeface="Times New Roman"/>
            </a:endParaRPr>
          </a:p>
          <a:p>
            <a:pPr indent="0" lvl="0" marL="457200" rtl="0" algn="just">
              <a:lnSpc>
                <a:spcPct val="150000"/>
              </a:lnSpc>
              <a:spcBef>
                <a:spcPts val="800"/>
              </a:spcBef>
              <a:spcAft>
                <a:spcPts val="800"/>
              </a:spcAft>
              <a:buNone/>
            </a:pPr>
            <a:r>
              <a:t/>
            </a:r>
            <a:endParaRPr sz="1400"/>
          </a:p>
        </p:txBody>
      </p:sp>
      <p:sp>
        <p:nvSpPr>
          <p:cNvPr id="2213" name="Google Shape;2213;gf1e947b5b0_0_46"/>
          <p:cNvSpPr txBox="1"/>
          <p:nvPr>
            <p:ph type="ctrTitle"/>
          </p:nvPr>
        </p:nvSpPr>
        <p:spPr>
          <a:xfrm>
            <a:off x="736646" y="373025"/>
            <a:ext cx="76725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Analysis of Trihalomethanes</a:t>
            </a:r>
            <a:endParaRPr/>
          </a:p>
        </p:txBody>
      </p:sp>
      <p:pic>
        <p:nvPicPr>
          <p:cNvPr id="2214" name="Google Shape;2214;gf1e947b5b0_0_46"/>
          <p:cNvPicPr preferRelativeResize="0"/>
          <p:nvPr/>
        </p:nvPicPr>
        <p:blipFill>
          <a:blip r:embed="rId3">
            <a:alphaModFix/>
          </a:blip>
          <a:stretch>
            <a:fillRect/>
          </a:stretch>
        </p:blipFill>
        <p:spPr>
          <a:xfrm>
            <a:off x="736650" y="1055850"/>
            <a:ext cx="4111975" cy="36432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8" name="Shape 2218"/>
        <p:cNvGrpSpPr/>
        <p:nvPr/>
      </p:nvGrpSpPr>
      <p:grpSpPr>
        <a:xfrm>
          <a:off x="0" y="0"/>
          <a:ext cx="0" cy="0"/>
          <a:chOff x="0" y="0"/>
          <a:chExt cx="0" cy="0"/>
        </a:xfrm>
      </p:grpSpPr>
      <p:sp>
        <p:nvSpPr>
          <p:cNvPr id="2219" name="Google Shape;2219;gf1e947b5b0_0_67"/>
          <p:cNvSpPr txBox="1"/>
          <p:nvPr>
            <p:ph idx="1" type="body"/>
          </p:nvPr>
        </p:nvSpPr>
        <p:spPr>
          <a:xfrm>
            <a:off x="4862225" y="1783050"/>
            <a:ext cx="4086900" cy="2476500"/>
          </a:xfrm>
          <a:prstGeom prst="rect">
            <a:avLst/>
          </a:prstGeom>
        </p:spPr>
        <p:txBody>
          <a:bodyPr anchorCtr="0" anchor="t" bIns="91425" lIns="91425" spcFirstLastPara="1" rIns="91425" wrap="square" tIns="91425">
            <a:noAutofit/>
          </a:bodyPr>
          <a:lstStyle/>
          <a:p>
            <a:pPr indent="-330200" lvl="0" marL="457200" rtl="0" algn="just">
              <a:lnSpc>
                <a:spcPct val="150000"/>
              </a:lnSpc>
              <a:spcBef>
                <a:spcPts val="0"/>
              </a:spcBef>
              <a:spcAft>
                <a:spcPts val="0"/>
              </a:spcAft>
              <a:buClr>
                <a:srgbClr val="000000"/>
              </a:buClr>
              <a:buSzPts val="1600"/>
              <a:buFont typeface="Times New Roman"/>
              <a:buChar char="●"/>
            </a:pPr>
            <a:r>
              <a:rPr lang="en" sz="1400">
                <a:solidFill>
                  <a:srgbClr val="000000"/>
                </a:solidFill>
                <a:latin typeface="Times New Roman"/>
                <a:ea typeface="Times New Roman"/>
                <a:cs typeface="Times New Roman"/>
                <a:sym typeface="Times New Roman"/>
              </a:rPr>
              <a:t>According to (EPA, 2016), the maximum allowable trihalomethanes level is 100 ppb. </a:t>
            </a:r>
            <a:endParaRPr sz="1400">
              <a:solidFill>
                <a:srgbClr val="000000"/>
              </a:solidFill>
              <a:latin typeface="Times New Roman"/>
              <a:ea typeface="Times New Roman"/>
              <a:cs typeface="Times New Roman"/>
              <a:sym typeface="Times New Roman"/>
            </a:endParaRPr>
          </a:p>
          <a:p>
            <a:pPr indent="-330200" lvl="0" marL="457200" rtl="0" algn="just">
              <a:lnSpc>
                <a:spcPct val="150000"/>
              </a:lnSpc>
              <a:spcBef>
                <a:spcPts val="0"/>
              </a:spcBef>
              <a:spcAft>
                <a:spcPts val="0"/>
              </a:spcAft>
              <a:buClr>
                <a:srgbClr val="000000"/>
              </a:buClr>
              <a:buSzPts val="1600"/>
              <a:buFont typeface="Times New Roman"/>
              <a:buChar char="●"/>
            </a:pPr>
            <a:r>
              <a:rPr lang="en" sz="1400">
                <a:solidFill>
                  <a:srgbClr val="000000"/>
                </a:solidFill>
                <a:latin typeface="Times New Roman"/>
                <a:ea typeface="Times New Roman"/>
                <a:cs typeface="Times New Roman"/>
                <a:sym typeface="Times New Roman"/>
              </a:rPr>
              <a:t>Since the level of trihalomethanes of almost all the data is below 100ppb but not all the data is potable, we can declare that other factors affect the water potability than trihalomethanes.</a:t>
            </a:r>
            <a:endParaRPr sz="1400">
              <a:solidFill>
                <a:schemeClr val="dk1"/>
              </a:solidFill>
            </a:endParaRPr>
          </a:p>
          <a:p>
            <a:pPr indent="0" lvl="0" marL="0" rtl="0" algn="l">
              <a:spcBef>
                <a:spcPts val="800"/>
              </a:spcBef>
              <a:spcAft>
                <a:spcPts val="0"/>
              </a:spcAft>
              <a:buNone/>
            </a:pPr>
            <a:r>
              <a:t/>
            </a:r>
            <a:endParaRPr/>
          </a:p>
        </p:txBody>
      </p:sp>
      <p:sp>
        <p:nvSpPr>
          <p:cNvPr id="2220" name="Google Shape;2220;gf1e947b5b0_0_67"/>
          <p:cNvSpPr txBox="1"/>
          <p:nvPr>
            <p:ph type="ctrTitle"/>
          </p:nvPr>
        </p:nvSpPr>
        <p:spPr>
          <a:xfrm>
            <a:off x="736646" y="373025"/>
            <a:ext cx="76725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Analysis of Trihalomethanes</a:t>
            </a:r>
            <a:endParaRPr/>
          </a:p>
        </p:txBody>
      </p:sp>
      <p:pic>
        <p:nvPicPr>
          <p:cNvPr id="2221" name="Google Shape;2221;gf1e947b5b0_0_67"/>
          <p:cNvPicPr preferRelativeResize="0"/>
          <p:nvPr/>
        </p:nvPicPr>
        <p:blipFill>
          <a:blip r:embed="rId3">
            <a:alphaModFix/>
          </a:blip>
          <a:stretch>
            <a:fillRect/>
          </a:stretch>
        </p:blipFill>
        <p:spPr>
          <a:xfrm>
            <a:off x="632225" y="1494425"/>
            <a:ext cx="4281200" cy="2765125"/>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5" name="Shape 2225"/>
        <p:cNvGrpSpPr/>
        <p:nvPr/>
      </p:nvGrpSpPr>
      <p:grpSpPr>
        <a:xfrm>
          <a:off x="0" y="0"/>
          <a:ext cx="0" cy="0"/>
          <a:chOff x="0" y="0"/>
          <a:chExt cx="0" cy="0"/>
        </a:xfrm>
      </p:grpSpPr>
      <p:sp>
        <p:nvSpPr>
          <p:cNvPr id="2226" name="Google Shape;2226;gf1e947b5b0_0_25"/>
          <p:cNvSpPr txBox="1"/>
          <p:nvPr>
            <p:ph idx="4294967295" type="body"/>
          </p:nvPr>
        </p:nvSpPr>
        <p:spPr>
          <a:xfrm>
            <a:off x="4782425" y="1567950"/>
            <a:ext cx="4142400" cy="2847000"/>
          </a:xfrm>
          <a:prstGeom prst="rect">
            <a:avLst/>
          </a:prstGeom>
        </p:spPr>
        <p:txBody>
          <a:bodyPr anchorCtr="0" anchor="t" bIns="91425" lIns="91425" spcFirstLastPara="1" rIns="91425" wrap="square" tIns="91425">
            <a:noAutofit/>
          </a:bodyPr>
          <a:lstStyle/>
          <a:p>
            <a:pPr indent="-311150" lvl="0" marL="457200" rtl="0" algn="just">
              <a:lnSpc>
                <a:spcPct val="150000"/>
              </a:lnSpc>
              <a:spcBef>
                <a:spcPts val="0"/>
              </a:spcBef>
              <a:spcAft>
                <a:spcPts val="0"/>
              </a:spcAft>
              <a:buClr>
                <a:srgbClr val="000000"/>
              </a:buClr>
              <a:buSzPts val="1300"/>
              <a:buFont typeface="Times New Roman"/>
              <a:buChar char="●"/>
            </a:pPr>
            <a:r>
              <a:rPr lang="en" sz="1300">
                <a:solidFill>
                  <a:srgbClr val="000000"/>
                </a:solidFill>
                <a:latin typeface="Times New Roman"/>
                <a:ea typeface="Times New Roman"/>
                <a:cs typeface="Times New Roman"/>
                <a:sym typeface="Times New Roman"/>
              </a:rPr>
              <a:t>According to (Oram, n.d.), The SMCL (Secondary Maximum Contaminant Level) for sulfate in drinking water is 250 mg/l. </a:t>
            </a:r>
            <a:endParaRPr sz="1300">
              <a:solidFill>
                <a:srgbClr val="000000"/>
              </a:solidFill>
              <a:latin typeface="Times New Roman"/>
              <a:ea typeface="Times New Roman"/>
              <a:cs typeface="Times New Roman"/>
              <a:sym typeface="Times New Roman"/>
            </a:endParaRPr>
          </a:p>
          <a:p>
            <a:pPr indent="-311150" lvl="0" marL="457200" rtl="0" algn="just">
              <a:lnSpc>
                <a:spcPct val="150000"/>
              </a:lnSpc>
              <a:spcBef>
                <a:spcPts val="0"/>
              </a:spcBef>
              <a:spcAft>
                <a:spcPts val="0"/>
              </a:spcAft>
              <a:buClr>
                <a:srgbClr val="000000"/>
              </a:buClr>
              <a:buSzPts val="1300"/>
              <a:buFont typeface="Times New Roman"/>
              <a:buChar char="●"/>
            </a:pPr>
            <a:r>
              <a:rPr lang="en" sz="1300">
                <a:solidFill>
                  <a:srgbClr val="000000"/>
                </a:solidFill>
                <a:latin typeface="Times New Roman"/>
                <a:ea typeface="Times New Roman"/>
                <a:cs typeface="Times New Roman"/>
                <a:sym typeface="Times New Roman"/>
              </a:rPr>
              <a:t>It can be seen that there is a high percentage of potability around 250 mg/l sulfate levels in the dataset too.</a:t>
            </a:r>
            <a:endParaRPr sz="1300">
              <a:solidFill>
                <a:srgbClr val="000000"/>
              </a:solidFill>
              <a:latin typeface="Times New Roman"/>
              <a:ea typeface="Times New Roman"/>
              <a:cs typeface="Times New Roman"/>
              <a:sym typeface="Times New Roman"/>
            </a:endParaRPr>
          </a:p>
          <a:p>
            <a:pPr indent="-311150" lvl="0" marL="457200" rtl="0" algn="just">
              <a:lnSpc>
                <a:spcPct val="150000"/>
              </a:lnSpc>
              <a:spcBef>
                <a:spcPts val="0"/>
              </a:spcBef>
              <a:spcAft>
                <a:spcPts val="0"/>
              </a:spcAft>
              <a:buClr>
                <a:srgbClr val="000000"/>
              </a:buClr>
              <a:buSzPts val="1300"/>
              <a:buFont typeface="Times New Roman"/>
              <a:buChar char="●"/>
            </a:pPr>
            <a:r>
              <a:rPr lang="en" sz="1300">
                <a:solidFill>
                  <a:srgbClr val="000000"/>
                </a:solidFill>
                <a:latin typeface="Times New Roman"/>
                <a:ea typeface="Times New Roman"/>
                <a:cs typeface="Times New Roman"/>
                <a:sym typeface="Times New Roman"/>
              </a:rPr>
              <a:t>There is a low water potability percentage in sulfate levels between 300 mg/l and 460mg/l. </a:t>
            </a:r>
            <a:endParaRPr sz="1300">
              <a:solidFill>
                <a:srgbClr val="000000"/>
              </a:solidFill>
              <a:latin typeface="Times New Roman"/>
              <a:ea typeface="Times New Roman"/>
              <a:cs typeface="Times New Roman"/>
              <a:sym typeface="Times New Roman"/>
            </a:endParaRPr>
          </a:p>
          <a:p>
            <a:pPr indent="0" lvl="0" marL="457200" rtl="0" algn="just">
              <a:lnSpc>
                <a:spcPct val="150000"/>
              </a:lnSpc>
              <a:spcBef>
                <a:spcPts val="800"/>
              </a:spcBef>
              <a:spcAft>
                <a:spcPts val="800"/>
              </a:spcAft>
              <a:buNone/>
            </a:pPr>
            <a:r>
              <a:t/>
            </a:r>
            <a:endParaRPr sz="1300">
              <a:solidFill>
                <a:srgbClr val="000000"/>
              </a:solidFill>
              <a:latin typeface="Times New Roman"/>
              <a:ea typeface="Times New Roman"/>
              <a:cs typeface="Times New Roman"/>
              <a:sym typeface="Times New Roman"/>
            </a:endParaRPr>
          </a:p>
        </p:txBody>
      </p:sp>
      <p:sp>
        <p:nvSpPr>
          <p:cNvPr id="2227" name="Google Shape;2227;gf1e947b5b0_0_25"/>
          <p:cNvSpPr txBox="1"/>
          <p:nvPr>
            <p:ph type="ctrTitle"/>
          </p:nvPr>
        </p:nvSpPr>
        <p:spPr>
          <a:xfrm>
            <a:off x="736646" y="373025"/>
            <a:ext cx="76725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Analysis of Sulfate</a:t>
            </a:r>
            <a:endParaRPr/>
          </a:p>
        </p:txBody>
      </p:sp>
      <p:pic>
        <p:nvPicPr>
          <p:cNvPr id="2228" name="Google Shape;2228;gf1e947b5b0_0_25"/>
          <p:cNvPicPr preferRelativeResize="0"/>
          <p:nvPr/>
        </p:nvPicPr>
        <p:blipFill>
          <a:blip r:embed="rId3">
            <a:alphaModFix/>
          </a:blip>
          <a:stretch>
            <a:fillRect/>
          </a:stretch>
        </p:blipFill>
        <p:spPr>
          <a:xfrm>
            <a:off x="289325" y="1525075"/>
            <a:ext cx="4364525" cy="26754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2" name="Shape 2232"/>
        <p:cNvGrpSpPr/>
        <p:nvPr/>
      </p:nvGrpSpPr>
      <p:grpSpPr>
        <a:xfrm>
          <a:off x="0" y="0"/>
          <a:ext cx="0" cy="0"/>
          <a:chOff x="0" y="0"/>
          <a:chExt cx="0" cy="0"/>
        </a:xfrm>
      </p:grpSpPr>
      <p:sp>
        <p:nvSpPr>
          <p:cNvPr id="2233" name="Google Shape;2233;gf1e947b5b0_0_6"/>
          <p:cNvSpPr txBox="1"/>
          <p:nvPr>
            <p:ph idx="1" type="body"/>
          </p:nvPr>
        </p:nvSpPr>
        <p:spPr>
          <a:xfrm>
            <a:off x="4982750" y="1127200"/>
            <a:ext cx="3656700" cy="3513000"/>
          </a:xfrm>
          <a:prstGeom prst="rect">
            <a:avLst/>
          </a:prstGeom>
        </p:spPr>
        <p:txBody>
          <a:bodyPr anchorCtr="0" anchor="t" bIns="91425" lIns="91425" spcFirstLastPara="1" rIns="91425" wrap="square" tIns="91425">
            <a:noAutofit/>
          </a:bodyPr>
          <a:lstStyle/>
          <a:p>
            <a:pPr indent="-330200" lvl="0" marL="457200" rtl="0" algn="just">
              <a:lnSpc>
                <a:spcPct val="150000"/>
              </a:lnSpc>
              <a:spcBef>
                <a:spcPts val="0"/>
              </a:spcBef>
              <a:spcAft>
                <a:spcPts val="0"/>
              </a:spcAft>
              <a:buClr>
                <a:srgbClr val="000000"/>
              </a:buClr>
              <a:buSzPts val="1600"/>
              <a:buFont typeface="Times New Roman"/>
              <a:buChar char="●"/>
            </a:pPr>
            <a:r>
              <a:rPr lang="en" sz="1400">
                <a:solidFill>
                  <a:srgbClr val="000000"/>
                </a:solidFill>
                <a:latin typeface="Times New Roman"/>
                <a:ea typeface="Times New Roman"/>
                <a:cs typeface="Times New Roman"/>
                <a:sym typeface="Times New Roman"/>
              </a:rPr>
              <a:t>Water supplies with a hardness greater than 200 mg/L are considered poor but have been tolerated by consumers; those in excess of 500 mg/L are unacceptable for most domestic purposes (Health Canada, 1995).</a:t>
            </a:r>
            <a:endParaRPr sz="1400">
              <a:solidFill>
                <a:srgbClr val="000000"/>
              </a:solidFill>
              <a:latin typeface="Times New Roman"/>
              <a:ea typeface="Times New Roman"/>
              <a:cs typeface="Times New Roman"/>
              <a:sym typeface="Times New Roman"/>
            </a:endParaRPr>
          </a:p>
          <a:p>
            <a:pPr indent="0" lvl="0" marL="457200" rtl="0" algn="just">
              <a:lnSpc>
                <a:spcPct val="150000"/>
              </a:lnSpc>
              <a:spcBef>
                <a:spcPts val="800"/>
              </a:spcBef>
              <a:spcAft>
                <a:spcPts val="0"/>
              </a:spcAft>
              <a:buNone/>
            </a:pPr>
            <a:r>
              <a:t/>
            </a:r>
            <a:endParaRPr sz="1400">
              <a:solidFill>
                <a:srgbClr val="000000"/>
              </a:solidFill>
              <a:latin typeface="Times New Roman"/>
              <a:ea typeface="Times New Roman"/>
              <a:cs typeface="Times New Roman"/>
              <a:sym typeface="Times New Roman"/>
            </a:endParaRPr>
          </a:p>
          <a:p>
            <a:pPr indent="-330200" lvl="0" marL="457200" rtl="0" algn="just">
              <a:lnSpc>
                <a:spcPct val="150000"/>
              </a:lnSpc>
              <a:spcBef>
                <a:spcPts val="800"/>
              </a:spcBef>
              <a:spcAft>
                <a:spcPts val="800"/>
              </a:spcAft>
              <a:buClr>
                <a:srgbClr val="000000"/>
              </a:buClr>
              <a:buSzPts val="1600"/>
              <a:buFont typeface="Times New Roman"/>
              <a:buChar char="●"/>
            </a:pPr>
            <a:r>
              <a:rPr lang="en" sz="1400">
                <a:solidFill>
                  <a:srgbClr val="000000"/>
                </a:solidFill>
                <a:latin typeface="Times New Roman"/>
                <a:ea typeface="Times New Roman"/>
                <a:cs typeface="Times New Roman"/>
                <a:sym typeface="Times New Roman"/>
              </a:rPr>
              <a:t>According to the figure, the median hardness of the water is just below 200mg/l.</a:t>
            </a:r>
            <a:endParaRPr sz="1400">
              <a:solidFill>
                <a:srgbClr val="000000"/>
              </a:solidFill>
              <a:latin typeface="Times New Roman"/>
              <a:ea typeface="Times New Roman"/>
              <a:cs typeface="Times New Roman"/>
              <a:sym typeface="Times New Roman"/>
            </a:endParaRPr>
          </a:p>
        </p:txBody>
      </p:sp>
      <p:sp>
        <p:nvSpPr>
          <p:cNvPr id="2234" name="Google Shape;2234;gf1e947b5b0_0_6"/>
          <p:cNvSpPr txBox="1"/>
          <p:nvPr>
            <p:ph type="ctrTitle"/>
          </p:nvPr>
        </p:nvSpPr>
        <p:spPr>
          <a:xfrm>
            <a:off x="736646" y="373025"/>
            <a:ext cx="76725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Analysis of Hardness</a:t>
            </a:r>
            <a:endParaRPr/>
          </a:p>
        </p:txBody>
      </p:sp>
      <p:pic>
        <p:nvPicPr>
          <p:cNvPr id="2235" name="Google Shape;2235;gf1e947b5b0_0_6"/>
          <p:cNvPicPr preferRelativeResize="0"/>
          <p:nvPr/>
        </p:nvPicPr>
        <p:blipFill>
          <a:blip r:embed="rId3">
            <a:alphaModFix/>
          </a:blip>
          <a:stretch>
            <a:fillRect/>
          </a:stretch>
        </p:blipFill>
        <p:spPr>
          <a:xfrm>
            <a:off x="336475" y="1016575"/>
            <a:ext cx="4646275" cy="36236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9" name="Shape 2239"/>
        <p:cNvGrpSpPr/>
        <p:nvPr/>
      </p:nvGrpSpPr>
      <p:grpSpPr>
        <a:xfrm>
          <a:off x="0" y="0"/>
          <a:ext cx="0" cy="0"/>
          <a:chOff x="0" y="0"/>
          <a:chExt cx="0" cy="0"/>
        </a:xfrm>
      </p:grpSpPr>
      <p:sp>
        <p:nvSpPr>
          <p:cNvPr id="2240" name="Google Shape;2240;gf1e947b5b0_0_13"/>
          <p:cNvSpPr txBox="1"/>
          <p:nvPr>
            <p:ph idx="1" type="body"/>
          </p:nvPr>
        </p:nvSpPr>
        <p:spPr>
          <a:xfrm>
            <a:off x="4611800" y="1377300"/>
            <a:ext cx="4098000" cy="3513000"/>
          </a:xfrm>
          <a:prstGeom prst="rect">
            <a:avLst/>
          </a:prstGeom>
        </p:spPr>
        <p:txBody>
          <a:bodyPr anchorCtr="0" anchor="t" bIns="91425" lIns="91425" spcFirstLastPara="1" rIns="91425" wrap="square" tIns="91425">
            <a:noAutofit/>
          </a:bodyPr>
          <a:lstStyle/>
          <a:p>
            <a:pPr indent="-330200" lvl="0" marL="457200" rtl="0" algn="just">
              <a:lnSpc>
                <a:spcPct val="150000"/>
              </a:lnSpc>
              <a:spcBef>
                <a:spcPts val="0"/>
              </a:spcBef>
              <a:spcAft>
                <a:spcPts val="0"/>
              </a:spcAft>
              <a:buClr>
                <a:srgbClr val="000000"/>
              </a:buClr>
              <a:buSzPts val="1600"/>
              <a:buFont typeface="Times New Roman"/>
              <a:buChar char="●"/>
            </a:pPr>
            <a:r>
              <a:rPr lang="en" sz="1400">
                <a:solidFill>
                  <a:srgbClr val="000000"/>
                </a:solidFill>
                <a:latin typeface="Times New Roman"/>
                <a:ea typeface="Times New Roman"/>
                <a:cs typeface="Times New Roman"/>
                <a:sym typeface="Times New Roman"/>
              </a:rPr>
              <a:t>It is stated in (Think Fish, 2013) that dissolved minerals tend to counter the effects of acids in the water, preventing the pH from dropping.</a:t>
            </a:r>
            <a:endParaRPr sz="1400">
              <a:solidFill>
                <a:srgbClr val="000000"/>
              </a:solidFill>
              <a:latin typeface="Times New Roman"/>
              <a:ea typeface="Times New Roman"/>
              <a:cs typeface="Times New Roman"/>
              <a:sym typeface="Times New Roman"/>
            </a:endParaRPr>
          </a:p>
          <a:p>
            <a:pPr indent="-330200" lvl="0" marL="457200" rtl="0" algn="just">
              <a:lnSpc>
                <a:spcPct val="150000"/>
              </a:lnSpc>
              <a:spcBef>
                <a:spcPts val="800"/>
              </a:spcBef>
              <a:spcAft>
                <a:spcPts val="0"/>
              </a:spcAft>
              <a:buClr>
                <a:srgbClr val="000000"/>
              </a:buClr>
              <a:buSzPts val="1600"/>
              <a:buFont typeface="Times New Roman"/>
              <a:buChar char="●"/>
            </a:pPr>
            <a:r>
              <a:rPr lang="en" sz="1400">
                <a:solidFill>
                  <a:srgbClr val="000000"/>
                </a:solidFill>
                <a:latin typeface="Times New Roman"/>
                <a:ea typeface="Times New Roman"/>
                <a:cs typeface="Times New Roman"/>
                <a:sym typeface="Times New Roman"/>
              </a:rPr>
              <a:t>Therefore, in most cases, hard water usually has a high (alkaline) pH, whilst soft water has a low (acidic) pH.  </a:t>
            </a:r>
            <a:endParaRPr sz="1400">
              <a:solidFill>
                <a:srgbClr val="000000"/>
              </a:solidFill>
              <a:latin typeface="Times New Roman"/>
              <a:ea typeface="Times New Roman"/>
              <a:cs typeface="Times New Roman"/>
              <a:sym typeface="Times New Roman"/>
            </a:endParaRPr>
          </a:p>
          <a:p>
            <a:pPr indent="-330200" lvl="0" marL="457200" rtl="0" algn="just">
              <a:lnSpc>
                <a:spcPct val="150000"/>
              </a:lnSpc>
              <a:spcBef>
                <a:spcPts val="0"/>
              </a:spcBef>
              <a:spcAft>
                <a:spcPts val="0"/>
              </a:spcAft>
              <a:buClr>
                <a:srgbClr val="000000"/>
              </a:buClr>
              <a:buSzPts val="1600"/>
              <a:buFont typeface="Times New Roman"/>
              <a:buChar char="●"/>
            </a:pPr>
            <a:r>
              <a:rPr lang="en" sz="1400">
                <a:solidFill>
                  <a:srgbClr val="000000"/>
                </a:solidFill>
                <a:latin typeface="Times New Roman"/>
                <a:ea typeface="Times New Roman"/>
                <a:cs typeface="Times New Roman"/>
                <a:sym typeface="Times New Roman"/>
              </a:rPr>
              <a:t>This does not reflect in the dataset. </a:t>
            </a:r>
            <a:endParaRPr sz="1400"/>
          </a:p>
        </p:txBody>
      </p:sp>
      <p:sp>
        <p:nvSpPr>
          <p:cNvPr id="2241" name="Google Shape;2241;gf1e947b5b0_0_13"/>
          <p:cNvSpPr txBox="1"/>
          <p:nvPr>
            <p:ph type="ctrTitle"/>
          </p:nvPr>
        </p:nvSpPr>
        <p:spPr>
          <a:xfrm>
            <a:off x="736646" y="373025"/>
            <a:ext cx="76725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Analysis of Hardness</a:t>
            </a:r>
            <a:endParaRPr/>
          </a:p>
        </p:txBody>
      </p:sp>
      <p:pic>
        <p:nvPicPr>
          <p:cNvPr id="2242" name="Google Shape;2242;gf1e947b5b0_0_13"/>
          <p:cNvPicPr preferRelativeResize="0"/>
          <p:nvPr/>
        </p:nvPicPr>
        <p:blipFill>
          <a:blip r:embed="rId3">
            <a:alphaModFix/>
          </a:blip>
          <a:stretch>
            <a:fillRect/>
          </a:stretch>
        </p:blipFill>
        <p:spPr>
          <a:xfrm>
            <a:off x="736650" y="950828"/>
            <a:ext cx="3875193" cy="35130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6" name="Shape 2246"/>
        <p:cNvGrpSpPr/>
        <p:nvPr/>
      </p:nvGrpSpPr>
      <p:grpSpPr>
        <a:xfrm>
          <a:off x="0" y="0"/>
          <a:ext cx="0" cy="0"/>
          <a:chOff x="0" y="0"/>
          <a:chExt cx="0" cy="0"/>
        </a:xfrm>
      </p:grpSpPr>
      <p:sp>
        <p:nvSpPr>
          <p:cNvPr id="2247" name="Google Shape;2247;gf5e7599ab4_1_4"/>
          <p:cNvSpPr txBox="1"/>
          <p:nvPr>
            <p:ph type="ctrTitle"/>
          </p:nvPr>
        </p:nvSpPr>
        <p:spPr>
          <a:xfrm>
            <a:off x="736646" y="373025"/>
            <a:ext cx="76725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Analysis of Hardness</a:t>
            </a:r>
            <a:endParaRPr/>
          </a:p>
        </p:txBody>
      </p:sp>
      <p:pic>
        <p:nvPicPr>
          <p:cNvPr id="2248" name="Google Shape;2248;gf5e7599ab4_1_4"/>
          <p:cNvPicPr preferRelativeResize="0"/>
          <p:nvPr/>
        </p:nvPicPr>
        <p:blipFill>
          <a:blip r:embed="rId3">
            <a:alphaModFix/>
          </a:blip>
          <a:stretch>
            <a:fillRect/>
          </a:stretch>
        </p:blipFill>
        <p:spPr>
          <a:xfrm>
            <a:off x="1099275" y="1492428"/>
            <a:ext cx="3878650" cy="2639850"/>
          </a:xfrm>
          <a:prstGeom prst="rect">
            <a:avLst/>
          </a:prstGeom>
          <a:noFill/>
          <a:ln>
            <a:noFill/>
          </a:ln>
        </p:spPr>
      </p:pic>
      <p:sp>
        <p:nvSpPr>
          <p:cNvPr id="2249" name="Google Shape;2249;gf5e7599ab4_1_4"/>
          <p:cNvSpPr txBox="1"/>
          <p:nvPr/>
        </p:nvSpPr>
        <p:spPr>
          <a:xfrm>
            <a:off x="5073175" y="1457850"/>
            <a:ext cx="3336000" cy="2385900"/>
          </a:xfrm>
          <a:prstGeom prst="rect">
            <a:avLst/>
          </a:prstGeom>
          <a:noFill/>
          <a:ln>
            <a:noFill/>
          </a:ln>
        </p:spPr>
        <p:txBody>
          <a:bodyPr anchorCtr="0" anchor="t" bIns="91425" lIns="91425" spcFirstLastPara="1" rIns="91425" wrap="square" tIns="91425">
            <a:spAutoFit/>
          </a:bodyPr>
          <a:lstStyle/>
          <a:p>
            <a:pPr indent="-330200" lvl="0" marL="457200" rtl="0" algn="just">
              <a:lnSpc>
                <a:spcPct val="150000"/>
              </a:lnSpc>
              <a:spcBef>
                <a:spcPts val="0"/>
              </a:spcBef>
              <a:spcAft>
                <a:spcPts val="0"/>
              </a:spcAft>
              <a:buClr>
                <a:srgbClr val="000000"/>
              </a:buClr>
              <a:buSzPts val="1600"/>
              <a:buFont typeface="Times New Roman"/>
              <a:buChar char="●"/>
            </a:pPr>
            <a:r>
              <a:rPr lang="en">
                <a:latin typeface="Times New Roman"/>
                <a:ea typeface="Times New Roman"/>
                <a:cs typeface="Times New Roman"/>
                <a:sym typeface="Times New Roman"/>
              </a:rPr>
              <a:t>This can be due to the sulfate concentration being higher than the level of hardness in water since according to (Sulfate and water quality, n.d.), sulfates are most often related to their ability to form strong acids which change the pH.</a:t>
            </a:r>
            <a:endParaRPr>
              <a:latin typeface="Times New Roman"/>
              <a:ea typeface="Times New Roman"/>
              <a:cs typeface="Times New Roman"/>
              <a:sym typeface="Times New Roman"/>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3" name="Shape 2253"/>
        <p:cNvGrpSpPr/>
        <p:nvPr/>
      </p:nvGrpSpPr>
      <p:grpSpPr>
        <a:xfrm>
          <a:off x="0" y="0"/>
          <a:ext cx="0" cy="0"/>
          <a:chOff x="0" y="0"/>
          <a:chExt cx="0" cy="0"/>
        </a:xfrm>
      </p:grpSpPr>
      <p:sp>
        <p:nvSpPr>
          <p:cNvPr id="2254" name="Google Shape;2254;gf1e947b5b0_0_32"/>
          <p:cNvSpPr txBox="1"/>
          <p:nvPr>
            <p:ph idx="1" type="body"/>
          </p:nvPr>
        </p:nvSpPr>
        <p:spPr>
          <a:xfrm>
            <a:off x="4480000" y="1116125"/>
            <a:ext cx="4410600" cy="3595500"/>
          </a:xfrm>
          <a:prstGeom prst="rect">
            <a:avLst/>
          </a:prstGeom>
        </p:spPr>
        <p:txBody>
          <a:bodyPr anchorCtr="0" anchor="t" bIns="91425" lIns="91425" spcFirstLastPara="1" rIns="91425" wrap="square" tIns="91425">
            <a:noAutofit/>
          </a:bodyPr>
          <a:lstStyle/>
          <a:p>
            <a:pPr indent="-323850" lvl="0" marL="457200" rtl="0" algn="just">
              <a:lnSpc>
                <a:spcPct val="150000"/>
              </a:lnSpc>
              <a:spcBef>
                <a:spcPts val="0"/>
              </a:spcBef>
              <a:spcAft>
                <a:spcPts val="0"/>
              </a:spcAft>
              <a:buClr>
                <a:srgbClr val="000000"/>
              </a:buClr>
              <a:buSzPts val="1500"/>
              <a:buFont typeface="Times New Roman"/>
              <a:buChar char="●"/>
            </a:pPr>
            <a:r>
              <a:rPr lang="en" sz="1300">
                <a:solidFill>
                  <a:srgbClr val="000000"/>
                </a:solidFill>
                <a:latin typeface="Times New Roman"/>
                <a:ea typeface="Times New Roman"/>
                <a:cs typeface="Times New Roman"/>
                <a:sym typeface="Times New Roman"/>
              </a:rPr>
              <a:t>Chloramine levels up to 4 mg/l or 4 ppm are considered safe in drinking water according to (CDC, 2020). </a:t>
            </a:r>
            <a:endParaRPr sz="1300">
              <a:solidFill>
                <a:srgbClr val="000000"/>
              </a:solidFill>
              <a:latin typeface="Times New Roman"/>
              <a:ea typeface="Times New Roman"/>
              <a:cs typeface="Times New Roman"/>
              <a:sym typeface="Times New Roman"/>
            </a:endParaRPr>
          </a:p>
          <a:p>
            <a:pPr indent="-323850" lvl="0" marL="457200" rtl="0" algn="just">
              <a:lnSpc>
                <a:spcPct val="150000"/>
              </a:lnSpc>
              <a:spcBef>
                <a:spcPts val="0"/>
              </a:spcBef>
              <a:spcAft>
                <a:spcPts val="0"/>
              </a:spcAft>
              <a:buClr>
                <a:srgbClr val="000000"/>
              </a:buClr>
              <a:buSzPts val="1500"/>
              <a:buFont typeface="Times New Roman"/>
              <a:buChar char="●"/>
            </a:pPr>
            <a:r>
              <a:rPr lang="en" sz="1300">
                <a:solidFill>
                  <a:srgbClr val="000000"/>
                </a:solidFill>
                <a:latin typeface="Times New Roman"/>
                <a:ea typeface="Times New Roman"/>
                <a:cs typeface="Times New Roman"/>
                <a:sym typeface="Times New Roman"/>
              </a:rPr>
              <a:t>In the dataset, levels up to 3mg/l have a high percentage of potability. </a:t>
            </a:r>
            <a:endParaRPr sz="1300">
              <a:solidFill>
                <a:srgbClr val="000000"/>
              </a:solidFill>
              <a:latin typeface="Times New Roman"/>
              <a:ea typeface="Times New Roman"/>
              <a:cs typeface="Times New Roman"/>
              <a:sym typeface="Times New Roman"/>
            </a:endParaRPr>
          </a:p>
          <a:p>
            <a:pPr indent="-323850" lvl="0" marL="457200" rtl="0" algn="just">
              <a:lnSpc>
                <a:spcPct val="150000"/>
              </a:lnSpc>
              <a:spcBef>
                <a:spcPts val="0"/>
              </a:spcBef>
              <a:spcAft>
                <a:spcPts val="0"/>
              </a:spcAft>
              <a:buClr>
                <a:srgbClr val="000000"/>
              </a:buClr>
              <a:buSzPts val="1500"/>
              <a:buFont typeface="Times New Roman"/>
              <a:buChar char="●"/>
            </a:pPr>
            <a:r>
              <a:rPr lang="en" sz="1300">
                <a:solidFill>
                  <a:srgbClr val="000000"/>
                </a:solidFill>
                <a:latin typeface="Times New Roman"/>
                <a:ea typeface="Times New Roman"/>
                <a:cs typeface="Times New Roman"/>
                <a:sym typeface="Times New Roman"/>
              </a:rPr>
              <a:t>But, in level 3mg/l to 4mg/l has a low percentage of potability. </a:t>
            </a:r>
            <a:endParaRPr sz="1300">
              <a:solidFill>
                <a:srgbClr val="000000"/>
              </a:solidFill>
              <a:latin typeface="Times New Roman"/>
              <a:ea typeface="Times New Roman"/>
              <a:cs typeface="Times New Roman"/>
              <a:sym typeface="Times New Roman"/>
            </a:endParaRPr>
          </a:p>
          <a:p>
            <a:pPr indent="-323850" lvl="0" marL="457200" marR="0" rtl="0" algn="just">
              <a:lnSpc>
                <a:spcPct val="150000"/>
              </a:lnSpc>
              <a:spcBef>
                <a:spcPts val="800"/>
              </a:spcBef>
              <a:spcAft>
                <a:spcPts val="800"/>
              </a:spcAft>
              <a:buClr>
                <a:srgbClr val="000000"/>
              </a:buClr>
              <a:buSzPts val="1500"/>
              <a:buFont typeface="Times New Roman"/>
              <a:buChar char="●"/>
            </a:pPr>
            <a:r>
              <a:rPr lang="en" sz="1300">
                <a:solidFill>
                  <a:srgbClr val="000000"/>
                </a:solidFill>
                <a:latin typeface="Times New Roman"/>
                <a:ea typeface="Times New Roman"/>
                <a:cs typeface="Times New Roman"/>
                <a:sym typeface="Times New Roman"/>
              </a:rPr>
              <a:t>This can be due to the high percentage of solids in those levels as according to (Oram, n.d.), elevated total dissolved solids can result in your water having a bitter or salty taste which affects the potability of water.</a:t>
            </a:r>
            <a:endParaRPr sz="1300">
              <a:solidFill>
                <a:srgbClr val="000000"/>
              </a:solidFill>
              <a:latin typeface="Times New Roman"/>
              <a:ea typeface="Times New Roman"/>
              <a:cs typeface="Times New Roman"/>
              <a:sym typeface="Times New Roman"/>
            </a:endParaRPr>
          </a:p>
        </p:txBody>
      </p:sp>
      <p:sp>
        <p:nvSpPr>
          <p:cNvPr id="2255" name="Google Shape;2255;gf1e947b5b0_0_32"/>
          <p:cNvSpPr txBox="1"/>
          <p:nvPr>
            <p:ph type="ctrTitle"/>
          </p:nvPr>
        </p:nvSpPr>
        <p:spPr>
          <a:xfrm>
            <a:off x="736646" y="373025"/>
            <a:ext cx="76725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Analysis of Chloramines</a:t>
            </a:r>
            <a:endParaRPr/>
          </a:p>
        </p:txBody>
      </p:sp>
      <p:pic>
        <p:nvPicPr>
          <p:cNvPr id="2256" name="Google Shape;2256;gf1e947b5b0_0_32"/>
          <p:cNvPicPr preferRelativeResize="0"/>
          <p:nvPr/>
        </p:nvPicPr>
        <p:blipFill>
          <a:blip r:embed="rId3">
            <a:alphaModFix/>
          </a:blip>
          <a:stretch>
            <a:fillRect/>
          </a:stretch>
        </p:blipFill>
        <p:spPr>
          <a:xfrm>
            <a:off x="894675" y="1327575"/>
            <a:ext cx="3645375" cy="31726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0" name="Shape 2260"/>
        <p:cNvGrpSpPr/>
        <p:nvPr/>
      </p:nvGrpSpPr>
      <p:grpSpPr>
        <a:xfrm>
          <a:off x="0" y="0"/>
          <a:ext cx="0" cy="0"/>
          <a:chOff x="0" y="0"/>
          <a:chExt cx="0" cy="0"/>
        </a:xfrm>
      </p:grpSpPr>
      <p:sp>
        <p:nvSpPr>
          <p:cNvPr id="2261" name="Google Shape;2261;gf1e947b5b0_0_39"/>
          <p:cNvSpPr txBox="1"/>
          <p:nvPr>
            <p:ph idx="1" type="body"/>
          </p:nvPr>
        </p:nvSpPr>
        <p:spPr>
          <a:xfrm>
            <a:off x="4691425" y="1055875"/>
            <a:ext cx="3751200" cy="3513000"/>
          </a:xfrm>
          <a:prstGeom prst="rect">
            <a:avLst/>
          </a:prstGeom>
        </p:spPr>
        <p:txBody>
          <a:bodyPr anchorCtr="0" anchor="t" bIns="91425" lIns="91425" spcFirstLastPara="1" rIns="91425" wrap="square" tIns="91425">
            <a:noAutofit/>
          </a:bodyPr>
          <a:lstStyle/>
          <a:p>
            <a:pPr indent="-330200" lvl="0" marL="457200" rtl="0" algn="just">
              <a:lnSpc>
                <a:spcPct val="150000"/>
              </a:lnSpc>
              <a:spcBef>
                <a:spcPts val="0"/>
              </a:spcBef>
              <a:spcAft>
                <a:spcPts val="0"/>
              </a:spcAft>
              <a:buClr>
                <a:srgbClr val="000000"/>
              </a:buClr>
              <a:buSzPts val="1600"/>
              <a:buFont typeface="Times New Roman"/>
              <a:buChar char="●"/>
            </a:pPr>
            <a:r>
              <a:rPr lang="en" sz="1400">
                <a:solidFill>
                  <a:srgbClr val="000000"/>
                </a:solidFill>
                <a:latin typeface="Times New Roman"/>
                <a:ea typeface="Times New Roman"/>
                <a:cs typeface="Times New Roman"/>
                <a:sym typeface="Times New Roman"/>
              </a:rPr>
              <a:t>(Friedler et al., 2021) stated that the regression coefficient of solids is negative when the level of solids is regressed against the level of chloramine. </a:t>
            </a:r>
            <a:endParaRPr sz="1400">
              <a:solidFill>
                <a:srgbClr val="000000"/>
              </a:solidFill>
              <a:latin typeface="Times New Roman"/>
              <a:ea typeface="Times New Roman"/>
              <a:cs typeface="Times New Roman"/>
              <a:sym typeface="Times New Roman"/>
            </a:endParaRPr>
          </a:p>
          <a:p>
            <a:pPr indent="-330200" lvl="0" marL="457200" rtl="0" algn="just">
              <a:lnSpc>
                <a:spcPct val="150000"/>
              </a:lnSpc>
              <a:spcBef>
                <a:spcPts val="0"/>
              </a:spcBef>
              <a:spcAft>
                <a:spcPts val="0"/>
              </a:spcAft>
              <a:buClr>
                <a:srgbClr val="000000"/>
              </a:buClr>
              <a:buSzPts val="1600"/>
              <a:buFont typeface="Times New Roman"/>
              <a:buChar char="●"/>
            </a:pPr>
            <a:r>
              <a:rPr lang="en" sz="1400">
                <a:solidFill>
                  <a:srgbClr val="000000"/>
                </a:solidFill>
                <a:latin typeface="Times New Roman"/>
                <a:ea typeface="Times New Roman"/>
                <a:cs typeface="Times New Roman"/>
                <a:sym typeface="Times New Roman"/>
              </a:rPr>
              <a:t>This implies that the solids in water affect negatively in the process of chloramine disinfection. </a:t>
            </a:r>
            <a:endParaRPr sz="1400">
              <a:solidFill>
                <a:srgbClr val="000000"/>
              </a:solidFill>
              <a:latin typeface="Times New Roman"/>
              <a:ea typeface="Times New Roman"/>
              <a:cs typeface="Times New Roman"/>
              <a:sym typeface="Times New Roman"/>
            </a:endParaRPr>
          </a:p>
          <a:p>
            <a:pPr indent="-330200" lvl="0" marL="457200" rtl="0" algn="just">
              <a:lnSpc>
                <a:spcPct val="150000"/>
              </a:lnSpc>
              <a:spcBef>
                <a:spcPts val="0"/>
              </a:spcBef>
              <a:spcAft>
                <a:spcPts val="0"/>
              </a:spcAft>
              <a:buClr>
                <a:srgbClr val="000000"/>
              </a:buClr>
              <a:buSzPts val="1600"/>
              <a:buFont typeface="Times New Roman"/>
              <a:buChar char="●"/>
            </a:pPr>
            <a:r>
              <a:rPr lang="en" sz="1400">
                <a:solidFill>
                  <a:srgbClr val="000000"/>
                </a:solidFill>
                <a:latin typeface="Times New Roman"/>
                <a:ea typeface="Times New Roman"/>
                <a:cs typeface="Times New Roman"/>
                <a:sym typeface="Times New Roman"/>
              </a:rPr>
              <a:t>This can be reflected in the figure since when the level of chloramine concentration is increasing, the level of solid concentration is decreasing. </a:t>
            </a:r>
            <a:endParaRPr sz="1400">
              <a:solidFill>
                <a:srgbClr val="000000"/>
              </a:solidFill>
              <a:latin typeface="Times New Roman"/>
              <a:ea typeface="Times New Roman"/>
              <a:cs typeface="Times New Roman"/>
              <a:sym typeface="Times New Roman"/>
            </a:endParaRPr>
          </a:p>
          <a:p>
            <a:pPr indent="0" lvl="0" marL="0" rtl="0" algn="l">
              <a:spcBef>
                <a:spcPts val="800"/>
              </a:spcBef>
              <a:spcAft>
                <a:spcPts val="0"/>
              </a:spcAft>
              <a:buNone/>
            </a:pPr>
            <a:r>
              <a:t/>
            </a:r>
            <a:endParaRPr/>
          </a:p>
        </p:txBody>
      </p:sp>
      <p:sp>
        <p:nvSpPr>
          <p:cNvPr id="2262" name="Google Shape;2262;gf1e947b5b0_0_39"/>
          <p:cNvSpPr txBox="1"/>
          <p:nvPr>
            <p:ph type="ctrTitle"/>
          </p:nvPr>
        </p:nvSpPr>
        <p:spPr>
          <a:xfrm>
            <a:off x="736646" y="373025"/>
            <a:ext cx="76725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Analysis of Chloramines</a:t>
            </a:r>
            <a:endParaRPr/>
          </a:p>
        </p:txBody>
      </p:sp>
      <p:pic>
        <p:nvPicPr>
          <p:cNvPr id="2263" name="Google Shape;2263;gf1e947b5b0_0_39"/>
          <p:cNvPicPr preferRelativeResize="0"/>
          <p:nvPr/>
        </p:nvPicPr>
        <p:blipFill>
          <a:blip r:embed="rId3">
            <a:alphaModFix/>
          </a:blip>
          <a:stretch>
            <a:fillRect/>
          </a:stretch>
        </p:blipFill>
        <p:spPr>
          <a:xfrm>
            <a:off x="720000" y="1187375"/>
            <a:ext cx="3751101" cy="33815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0" name="Shape 2130"/>
        <p:cNvGrpSpPr/>
        <p:nvPr/>
      </p:nvGrpSpPr>
      <p:grpSpPr>
        <a:xfrm>
          <a:off x="0" y="0"/>
          <a:ext cx="0" cy="0"/>
          <a:chOff x="0" y="0"/>
          <a:chExt cx="0" cy="0"/>
        </a:xfrm>
      </p:grpSpPr>
      <p:sp>
        <p:nvSpPr>
          <p:cNvPr id="2131" name="Google Shape;2131;p3"/>
          <p:cNvSpPr txBox="1"/>
          <p:nvPr>
            <p:ph idx="21" type="ctrTitle"/>
          </p:nvPr>
        </p:nvSpPr>
        <p:spPr>
          <a:xfrm>
            <a:off x="720000" y="342524"/>
            <a:ext cx="7704000" cy="5778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800"/>
              <a:buNone/>
            </a:pPr>
            <a:r>
              <a:rPr lang="en"/>
              <a:t>Team Members</a:t>
            </a:r>
            <a:endParaRPr/>
          </a:p>
        </p:txBody>
      </p:sp>
      <p:pic>
        <p:nvPicPr>
          <p:cNvPr id="2132" name="Google Shape;2132;p3"/>
          <p:cNvPicPr preferRelativeResize="0"/>
          <p:nvPr/>
        </p:nvPicPr>
        <p:blipFill rotWithShape="1">
          <a:blip r:embed="rId3">
            <a:alphaModFix amt="64000"/>
          </a:blip>
          <a:srcRect b="0" l="0" r="0" t="0"/>
          <a:stretch/>
        </p:blipFill>
        <p:spPr>
          <a:xfrm>
            <a:off x="614037" y="2304922"/>
            <a:ext cx="842174" cy="708408"/>
          </a:xfrm>
          <a:prstGeom prst="rect">
            <a:avLst/>
          </a:prstGeom>
          <a:noFill/>
          <a:ln>
            <a:noFill/>
          </a:ln>
        </p:spPr>
      </p:pic>
      <p:pic>
        <p:nvPicPr>
          <p:cNvPr id="2133" name="Google Shape;2133;p3"/>
          <p:cNvPicPr preferRelativeResize="0"/>
          <p:nvPr/>
        </p:nvPicPr>
        <p:blipFill rotWithShape="1">
          <a:blip r:embed="rId3">
            <a:alphaModFix amt="64000"/>
          </a:blip>
          <a:srcRect b="0" l="0" r="0" t="0"/>
          <a:stretch/>
        </p:blipFill>
        <p:spPr>
          <a:xfrm>
            <a:off x="5823334" y="2324525"/>
            <a:ext cx="842174" cy="708400"/>
          </a:xfrm>
          <a:prstGeom prst="rect">
            <a:avLst/>
          </a:prstGeom>
          <a:noFill/>
          <a:ln>
            <a:noFill/>
          </a:ln>
        </p:spPr>
      </p:pic>
      <p:pic>
        <p:nvPicPr>
          <p:cNvPr id="2134" name="Google Shape;2134;p3"/>
          <p:cNvPicPr preferRelativeResize="0"/>
          <p:nvPr/>
        </p:nvPicPr>
        <p:blipFill rotWithShape="1">
          <a:blip r:embed="rId4">
            <a:alphaModFix amt="82000"/>
          </a:blip>
          <a:srcRect b="0" l="0" r="0" t="0"/>
          <a:stretch/>
        </p:blipFill>
        <p:spPr>
          <a:xfrm>
            <a:off x="3294259" y="2324522"/>
            <a:ext cx="842174" cy="708408"/>
          </a:xfrm>
          <a:prstGeom prst="rect">
            <a:avLst/>
          </a:prstGeom>
          <a:noFill/>
          <a:ln>
            <a:noFill/>
          </a:ln>
        </p:spPr>
      </p:pic>
      <p:sp>
        <p:nvSpPr>
          <p:cNvPr id="2135" name="Google Shape;2135;p3"/>
          <p:cNvSpPr txBox="1"/>
          <p:nvPr>
            <p:ph idx="5" type="title"/>
          </p:nvPr>
        </p:nvSpPr>
        <p:spPr>
          <a:xfrm>
            <a:off x="516732" y="2455125"/>
            <a:ext cx="1036800" cy="577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4800"/>
              <a:buNone/>
            </a:pPr>
            <a:r>
              <a:rPr lang="en" sz="2800"/>
              <a:t>*</a:t>
            </a:r>
            <a:endParaRPr sz="2800"/>
          </a:p>
        </p:txBody>
      </p:sp>
      <p:sp>
        <p:nvSpPr>
          <p:cNvPr id="2136" name="Google Shape;2136;p3"/>
          <p:cNvSpPr txBox="1"/>
          <p:nvPr>
            <p:ph idx="13" type="ctrTitle"/>
          </p:nvPr>
        </p:nvSpPr>
        <p:spPr>
          <a:xfrm>
            <a:off x="6762775" y="2303750"/>
            <a:ext cx="1821000" cy="4500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200"/>
              <a:buNone/>
            </a:pPr>
            <a:r>
              <a:rPr lang="en"/>
              <a:t>S14028</a:t>
            </a:r>
            <a:endParaRPr/>
          </a:p>
        </p:txBody>
      </p:sp>
      <p:sp>
        <p:nvSpPr>
          <p:cNvPr id="2137" name="Google Shape;2137;p3"/>
          <p:cNvSpPr txBox="1"/>
          <p:nvPr>
            <p:ph idx="14" type="subTitle"/>
          </p:nvPr>
        </p:nvSpPr>
        <p:spPr>
          <a:xfrm>
            <a:off x="6762802" y="2753750"/>
            <a:ext cx="2211900" cy="799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W. M. C. B. Weerakoon</a:t>
            </a:r>
            <a:endParaRPr/>
          </a:p>
        </p:txBody>
      </p:sp>
      <p:sp>
        <p:nvSpPr>
          <p:cNvPr id="2138" name="Google Shape;2138;p3"/>
          <p:cNvSpPr txBox="1"/>
          <p:nvPr>
            <p:ph idx="17" type="ctrTitle"/>
          </p:nvPr>
        </p:nvSpPr>
        <p:spPr>
          <a:xfrm>
            <a:off x="1553518" y="2346750"/>
            <a:ext cx="1821000" cy="4500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200"/>
              <a:buNone/>
            </a:pPr>
            <a:r>
              <a:rPr lang="en"/>
              <a:t>S14025</a:t>
            </a:r>
            <a:endParaRPr/>
          </a:p>
        </p:txBody>
      </p:sp>
      <p:sp>
        <p:nvSpPr>
          <p:cNvPr id="2139" name="Google Shape;2139;p3"/>
          <p:cNvSpPr txBox="1"/>
          <p:nvPr>
            <p:ph idx="18" type="subTitle"/>
          </p:nvPr>
        </p:nvSpPr>
        <p:spPr>
          <a:xfrm>
            <a:off x="1553519" y="2753750"/>
            <a:ext cx="1821000" cy="799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B. Thanushan</a:t>
            </a:r>
            <a:endParaRPr/>
          </a:p>
        </p:txBody>
      </p:sp>
      <p:sp>
        <p:nvSpPr>
          <p:cNvPr id="2140" name="Google Shape;2140;p3"/>
          <p:cNvSpPr txBox="1"/>
          <p:nvPr>
            <p:ph idx="19" type="ctrTitle"/>
          </p:nvPr>
        </p:nvSpPr>
        <p:spPr>
          <a:xfrm>
            <a:off x="4158155" y="2303750"/>
            <a:ext cx="1821000" cy="4500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200"/>
              <a:buNone/>
            </a:pPr>
            <a:r>
              <a:rPr lang="en"/>
              <a:t>S13990</a:t>
            </a:r>
            <a:endParaRPr/>
          </a:p>
        </p:txBody>
      </p:sp>
      <p:sp>
        <p:nvSpPr>
          <p:cNvPr id="2141" name="Google Shape;2141;p3"/>
          <p:cNvSpPr txBox="1"/>
          <p:nvPr>
            <p:ph idx="20" type="subTitle"/>
          </p:nvPr>
        </p:nvSpPr>
        <p:spPr>
          <a:xfrm>
            <a:off x="4158170" y="2753750"/>
            <a:ext cx="1821000" cy="799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W. S. S. Fernando</a:t>
            </a:r>
            <a:endParaRPr/>
          </a:p>
        </p:txBody>
      </p:sp>
      <p:sp>
        <p:nvSpPr>
          <p:cNvPr id="2142" name="Google Shape;2142;p3"/>
          <p:cNvSpPr txBox="1"/>
          <p:nvPr>
            <p:ph idx="5" type="title"/>
          </p:nvPr>
        </p:nvSpPr>
        <p:spPr>
          <a:xfrm>
            <a:off x="3196944" y="2455125"/>
            <a:ext cx="1036800" cy="577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4800"/>
              <a:buNone/>
            </a:pPr>
            <a:r>
              <a:rPr lang="en" sz="2800"/>
              <a:t>*</a:t>
            </a:r>
            <a:endParaRPr sz="2800"/>
          </a:p>
        </p:txBody>
      </p:sp>
      <p:sp>
        <p:nvSpPr>
          <p:cNvPr id="2143" name="Google Shape;2143;p3"/>
          <p:cNvSpPr txBox="1"/>
          <p:nvPr>
            <p:ph idx="5" type="title"/>
          </p:nvPr>
        </p:nvSpPr>
        <p:spPr>
          <a:xfrm>
            <a:off x="5726019" y="2455125"/>
            <a:ext cx="1036800" cy="577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4800"/>
              <a:buNone/>
            </a:pPr>
            <a:r>
              <a:rPr lang="en" sz="2800"/>
              <a:t>*</a:t>
            </a:r>
            <a:endParaRPr sz="28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7" name="Shape 2267"/>
        <p:cNvGrpSpPr/>
        <p:nvPr/>
      </p:nvGrpSpPr>
      <p:grpSpPr>
        <a:xfrm>
          <a:off x="0" y="0"/>
          <a:ext cx="0" cy="0"/>
          <a:chOff x="0" y="0"/>
          <a:chExt cx="0" cy="0"/>
        </a:xfrm>
      </p:grpSpPr>
      <p:sp>
        <p:nvSpPr>
          <p:cNvPr id="2268" name="Google Shape;2268;gf6bd8d6686_2_1"/>
          <p:cNvSpPr txBox="1"/>
          <p:nvPr>
            <p:ph type="ctrTitle"/>
          </p:nvPr>
        </p:nvSpPr>
        <p:spPr>
          <a:xfrm>
            <a:off x="736646" y="373025"/>
            <a:ext cx="76725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Correlation Plot</a:t>
            </a:r>
            <a:endParaRPr/>
          </a:p>
        </p:txBody>
      </p:sp>
      <p:pic>
        <p:nvPicPr>
          <p:cNvPr id="2269" name="Google Shape;2269;gf6bd8d6686_2_1"/>
          <p:cNvPicPr preferRelativeResize="0"/>
          <p:nvPr/>
        </p:nvPicPr>
        <p:blipFill>
          <a:blip r:embed="rId3">
            <a:alphaModFix/>
          </a:blip>
          <a:stretch>
            <a:fillRect/>
          </a:stretch>
        </p:blipFill>
        <p:spPr>
          <a:xfrm>
            <a:off x="2507062" y="1126700"/>
            <a:ext cx="4129875" cy="37573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3" name="Shape 2273"/>
        <p:cNvGrpSpPr/>
        <p:nvPr/>
      </p:nvGrpSpPr>
      <p:grpSpPr>
        <a:xfrm>
          <a:off x="0" y="0"/>
          <a:ext cx="0" cy="0"/>
          <a:chOff x="0" y="0"/>
          <a:chExt cx="0" cy="0"/>
        </a:xfrm>
      </p:grpSpPr>
      <p:sp>
        <p:nvSpPr>
          <p:cNvPr id="2274" name="Google Shape;2274;p25"/>
          <p:cNvSpPr txBox="1"/>
          <p:nvPr>
            <p:ph type="title"/>
          </p:nvPr>
        </p:nvSpPr>
        <p:spPr>
          <a:xfrm>
            <a:off x="1388100" y="1307100"/>
            <a:ext cx="6367800" cy="25293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4800"/>
              <a:buNone/>
            </a:pPr>
            <a:r>
              <a:rPr lang="en"/>
              <a:t>Results of Advanced Analysis</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8" name="Shape 2278"/>
        <p:cNvGrpSpPr/>
        <p:nvPr/>
      </p:nvGrpSpPr>
      <p:grpSpPr>
        <a:xfrm>
          <a:off x="0" y="0"/>
          <a:ext cx="0" cy="0"/>
          <a:chOff x="0" y="0"/>
          <a:chExt cx="0" cy="0"/>
        </a:xfrm>
      </p:grpSpPr>
      <p:sp>
        <p:nvSpPr>
          <p:cNvPr id="2279" name="Google Shape;2279;gf16f335b1f_0_20"/>
          <p:cNvSpPr txBox="1"/>
          <p:nvPr>
            <p:ph type="ctrTitle"/>
          </p:nvPr>
        </p:nvSpPr>
        <p:spPr>
          <a:xfrm>
            <a:off x="736646" y="373025"/>
            <a:ext cx="76725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Logistic Regression</a:t>
            </a:r>
            <a:endParaRPr/>
          </a:p>
        </p:txBody>
      </p:sp>
      <p:graphicFrame>
        <p:nvGraphicFramePr>
          <p:cNvPr id="2280" name="Google Shape;2280;gf16f335b1f_0_20"/>
          <p:cNvGraphicFramePr/>
          <p:nvPr/>
        </p:nvGraphicFramePr>
        <p:xfrm>
          <a:off x="781075" y="1724325"/>
          <a:ext cx="3000000" cy="3000000"/>
        </p:xfrm>
        <a:graphic>
          <a:graphicData uri="http://schemas.openxmlformats.org/drawingml/2006/table">
            <a:tbl>
              <a:tblPr>
                <a:noFill/>
                <a:tableStyleId>{93CCE692-D6A3-413D-8C98-9877E96854C9}</a:tableStyleId>
              </a:tblPr>
              <a:tblGrid>
                <a:gridCol w="1929125"/>
                <a:gridCol w="1929125"/>
              </a:tblGrid>
              <a:tr h="564950">
                <a:tc gridSpan="2">
                  <a:txBody>
                    <a:bodyPr/>
                    <a:lstStyle/>
                    <a:p>
                      <a:pPr indent="0" lvl="0" marL="0" rtl="0" algn="ctr">
                        <a:spcBef>
                          <a:spcPts val="0"/>
                        </a:spcBef>
                        <a:spcAft>
                          <a:spcPts val="0"/>
                        </a:spcAft>
                        <a:buNone/>
                      </a:pPr>
                      <a:r>
                        <a:rPr b="1" lang="en">
                          <a:solidFill>
                            <a:schemeClr val="lt1"/>
                          </a:solidFill>
                        </a:rPr>
                        <a:t>BEST PARAMETERS</a:t>
                      </a:r>
                      <a:endParaRPr b="1">
                        <a:solidFill>
                          <a:schemeClr val="lt1"/>
                        </a:solidFill>
                      </a:endParaRPr>
                    </a:p>
                  </a:txBody>
                  <a:tcPr marT="91425" marB="91425" marR="91425" marL="91425" anchor="ctr">
                    <a:lnL cap="flat" cmpd="sng" w="38100">
                      <a:solidFill>
                        <a:srgbClr val="3C8DA0"/>
                      </a:solidFill>
                      <a:prstDash val="solid"/>
                      <a:round/>
                      <a:headEnd len="sm" w="sm" type="none"/>
                      <a:tailEnd len="sm" w="sm" type="none"/>
                    </a:lnL>
                    <a:lnR cap="flat" cmpd="sng" w="38100">
                      <a:solidFill>
                        <a:srgbClr val="3C8DA0"/>
                      </a:solidFill>
                      <a:prstDash val="solid"/>
                      <a:round/>
                      <a:headEnd len="sm" w="sm" type="none"/>
                      <a:tailEnd len="sm" w="sm" type="none"/>
                    </a:lnR>
                    <a:lnT cap="flat" cmpd="sng" w="38100">
                      <a:solidFill>
                        <a:srgbClr val="3C8DA0"/>
                      </a:solidFill>
                      <a:prstDash val="solid"/>
                      <a:round/>
                      <a:headEnd len="sm" w="sm" type="none"/>
                      <a:tailEnd len="sm" w="sm" type="none"/>
                    </a:lnT>
                    <a:lnB cap="flat" cmpd="sng" w="38100">
                      <a:solidFill>
                        <a:srgbClr val="3C8DA0"/>
                      </a:solidFill>
                      <a:prstDash val="solid"/>
                      <a:round/>
                      <a:headEnd len="sm" w="sm" type="none"/>
                      <a:tailEnd len="sm" w="sm" type="none"/>
                    </a:lnB>
                    <a:solidFill>
                      <a:srgbClr val="1C5F6F"/>
                    </a:solidFill>
                  </a:tcPr>
                </a:tc>
                <a:tc hMerge="1"/>
              </a:tr>
              <a:tr h="564950">
                <a:tc>
                  <a:txBody>
                    <a:bodyPr/>
                    <a:lstStyle/>
                    <a:p>
                      <a:pPr indent="0" lvl="0" marL="0" rtl="0" algn="l">
                        <a:spcBef>
                          <a:spcPts val="0"/>
                        </a:spcBef>
                        <a:spcAft>
                          <a:spcPts val="0"/>
                        </a:spcAft>
                        <a:buNone/>
                      </a:pPr>
                      <a:r>
                        <a:rPr b="1" lang="en"/>
                        <a:t>C</a:t>
                      </a:r>
                      <a:endParaRPr b="1"/>
                    </a:p>
                  </a:txBody>
                  <a:tcPr marT="91425" marB="91425" marR="91425" marL="91425" anchor="ctr">
                    <a:lnL cap="flat" cmpd="sng" w="38100">
                      <a:solidFill>
                        <a:srgbClr val="3C8DA0"/>
                      </a:solidFill>
                      <a:prstDash val="solid"/>
                      <a:round/>
                      <a:headEnd len="sm" w="sm" type="none"/>
                      <a:tailEnd len="sm" w="sm" type="none"/>
                    </a:lnL>
                    <a:lnR cap="flat" cmpd="sng" w="38100">
                      <a:solidFill>
                        <a:srgbClr val="3C8DA0"/>
                      </a:solidFill>
                      <a:prstDash val="solid"/>
                      <a:round/>
                      <a:headEnd len="sm" w="sm" type="none"/>
                      <a:tailEnd len="sm" w="sm" type="none"/>
                    </a:lnR>
                    <a:lnT cap="flat" cmpd="sng" w="38100">
                      <a:solidFill>
                        <a:srgbClr val="3C8DA0"/>
                      </a:solidFill>
                      <a:prstDash val="solid"/>
                      <a:round/>
                      <a:headEnd len="sm" w="sm" type="none"/>
                      <a:tailEnd len="sm" w="sm" type="none"/>
                    </a:lnT>
                    <a:lnB cap="flat" cmpd="sng" w="38100">
                      <a:solidFill>
                        <a:srgbClr val="3C8DA0"/>
                      </a:solidFill>
                      <a:prstDash val="solid"/>
                      <a:round/>
                      <a:headEnd len="sm" w="sm" type="none"/>
                      <a:tailEnd len="sm" w="sm" type="none"/>
                    </a:lnB>
                    <a:solidFill>
                      <a:srgbClr val="EEF0F2"/>
                    </a:solidFill>
                  </a:tcPr>
                </a:tc>
                <a:tc>
                  <a:txBody>
                    <a:bodyPr/>
                    <a:lstStyle/>
                    <a:p>
                      <a:pPr indent="0" lvl="0" marL="0" rtl="0" algn="l">
                        <a:spcBef>
                          <a:spcPts val="0"/>
                        </a:spcBef>
                        <a:spcAft>
                          <a:spcPts val="0"/>
                        </a:spcAft>
                        <a:buNone/>
                      </a:pPr>
                      <a:r>
                        <a:rPr b="1" lang="en"/>
                        <a:t>1.0</a:t>
                      </a:r>
                      <a:endParaRPr b="1"/>
                    </a:p>
                  </a:txBody>
                  <a:tcPr marT="91425" marB="91425" marR="91425" marL="91425" anchor="ctr">
                    <a:lnL cap="flat" cmpd="sng" w="38100">
                      <a:solidFill>
                        <a:srgbClr val="3C8DA0"/>
                      </a:solidFill>
                      <a:prstDash val="solid"/>
                      <a:round/>
                      <a:headEnd len="sm" w="sm" type="none"/>
                      <a:tailEnd len="sm" w="sm" type="none"/>
                    </a:lnL>
                    <a:lnR cap="flat" cmpd="sng" w="38100">
                      <a:solidFill>
                        <a:srgbClr val="3C8DA0"/>
                      </a:solidFill>
                      <a:prstDash val="solid"/>
                      <a:round/>
                      <a:headEnd len="sm" w="sm" type="none"/>
                      <a:tailEnd len="sm" w="sm" type="none"/>
                    </a:lnR>
                    <a:lnT cap="flat" cmpd="sng" w="38100">
                      <a:solidFill>
                        <a:srgbClr val="3C8DA0"/>
                      </a:solidFill>
                      <a:prstDash val="solid"/>
                      <a:round/>
                      <a:headEnd len="sm" w="sm" type="none"/>
                      <a:tailEnd len="sm" w="sm" type="none"/>
                    </a:lnT>
                    <a:lnB cap="flat" cmpd="sng" w="38100">
                      <a:solidFill>
                        <a:srgbClr val="3C8DA0"/>
                      </a:solidFill>
                      <a:prstDash val="solid"/>
                      <a:round/>
                      <a:headEnd len="sm" w="sm" type="none"/>
                      <a:tailEnd len="sm" w="sm" type="none"/>
                    </a:lnB>
                    <a:solidFill>
                      <a:srgbClr val="EEF0F2"/>
                    </a:solidFill>
                  </a:tcPr>
                </a:tc>
              </a:tr>
              <a:tr h="564950">
                <a:tc>
                  <a:txBody>
                    <a:bodyPr/>
                    <a:lstStyle/>
                    <a:p>
                      <a:pPr indent="0" lvl="0" marL="0" rtl="0" algn="l">
                        <a:spcBef>
                          <a:spcPts val="0"/>
                        </a:spcBef>
                        <a:spcAft>
                          <a:spcPts val="0"/>
                        </a:spcAft>
                        <a:buNone/>
                      </a:pPr>
                      <a:r>
                        <a:rPr b="1" lang="en"/>
                        <a:t>SOLVER</a:t>
                      </a:r>
                      <a:endParaRPr b="1"/>
                    </a:p>
                  </a:txBody>
                  <a:tcPr marT="91425" marB="91425" marR="91425" marL="91425" anchor="ctr">
                    <a:lnL cap="flat" cmpd="sng" w="38100">
                      <a:solidFill>
                        <a:srgbClr val="3C8DA0"/>
                      </a:solidFill>
                      <a:prstDash val="solid"/>
                      <a:round/>
                      <a:headEnd len="sm" w="sm" type="none"/>
                      <a:tailEnd len="sm" w="sm" type="none"/>
                    </a:lnL>
                    <a:lnR cap="flat" cmpd="sng" w="38100">
                      <a:solidFill>
                        <a:srgbClr val="3C8DA0"/>
                      </a:solidFill>
                      <a:prstDash val="solid"/>
                      <a:round/>
                      <a:headEnd len="sm" w="sm" type="none"/>
                      <a:tailEnd len="sm" w="sm" type="none"/>
                    </a:lnR>
                    <a:lnT cap="flat" cmpd="sng" w="38100">
                      <a:solidFill>
                        <a:srgbClr val="3C8DA0"/>
                      </a:solidFill>
                      <a:prstDash val="solid"/>
                      <a:round/>
                      <a:headEnd len="sm" w="sm" type="none"/>
                      <a:tailEnd len="sm" w="sm" type="none"/>
                    </a:lnT>
                    <a:lnB cap="flat" cmpd="sng" w="38100">
                      <a:solidFill>
                        <a:srgbClr val="3C8DA0"/>
                      </a:solidFill>
                      <a:prstDash val="solid"/>
                      <a:round/>
                      <a:headEnd len="sm" w="sm" type="none"/>
                      <a:tailEnd len="sm" w="sm" type="none"/>
                    </a:lnB>
                    <a:solidFill>
                      <a:srgbClr val="EEF0F2"/>
                    </a:solidFill>
                  </a:tcPr>
                </a:tc>
                <a:tc>
                  <a:txBody>
                    <a:bodyPr/>
                    <a:lstStyle/>
                    <a:p>
                      <a:pPr indent="0" lvl="0" marL="0" rtl="0" algn="l">
                        <a:spcBef>
                          <a:spcPts val="0"/>
                        </a:spcBef>
                        <a:spcAft>
                          <a:spcPts val="0"/>
                        </a:spcAft>
                        <a:buNone/>
                      </a:pPr>
                      <a:r>
                        <a:rPr b="1" lang="en"/>
                        <a:t>LBFGS</a:t>
                      </a:r>
                      <a:endParaRPr b="1"/>
                    </a:p>
                  </a:txBody>
                  <a:tcPr marT="91425" marB="91425" marR="91425" marL="91425" anchor="ctr">
                    <a:lnL cap="flat" cmpd="sng" w="38100">
                      <a:solidFill>
                        <a:srgbClr val="3C8DA0"/>
                      </a:solidFill>
                      <a:prstDash val="solid"/>
                      <a:round/>
                      <a:headEnd len="sm" w="sm" type="none"/>
                      <a:tailEnd len="sm" w="sm" type="none"/>
                    </a:lnL>
                    <a:lnR cap="flat" cmpd="sng" w="38100">
                      <a:solidFill>
                        <a:srgbClr val="3C8DA0"/>
                      </a:solidFill>
                      <a:prstDash val="solid"/>
                      <a:round/>
                      <a:headEnd len="sm" w="sm" type="none"/>
                      <a:tailEnd len="sm" w="sm" type="none"/>
                    </a:lnR>
                    <a:lnT cap="flat" cmpd="sng" w="38100">
                      <a:solidFill>
                        <a:srgbClr val="3C8DA0"/>
                      </a:solidFill>
                      <a:prstDash val="solid"/>
                      <a:round/>
                      <a:headEnd len="sm" w="sm" type="none"/>
                      <a:tailEnd len="sm" w="sm" type="none"/>
                    </a:lnT>
                    <a:lnB cap="flat" cmpd="sng" w="38100">
                      <a:solidFill>
                        <a:srgbClr val="3C8DA0"/>
                      </a:solidFill>
                      <a:prstDash val="solid"/>
                      <a:round/>
                      <a:headEnd len="sm" w="sm" type="none"/>
                      <a:tailEnd len="sm" w="sm" type="none"/>
                    </a:lnB>
                    <a:solidFill>
                      <a:srgbClr val="EEF0F2"/>
                    </a:solidFill>
                  </a:tcPr>
                </a:tc>
              </a:tr>
            </a:tbl>
          </a:graphicData>
        </a:graphic>
      </p:graphicFrame>
      <p:graphicFrame>
        <p:nvGraphicFramePr>
          <p:cNvPr id="2281" name="Google Shape;2281;gf16f335b1f_0_20"/>
          <p:cNvGraphicFramePr/>
          <p:nvPr/>
        </p:nvGraphicFramePr>
        <p:xfrm>
          <a:off x="5720950" y="1428750"/>
          <a:ext cx="3000000" cy="3000000"/>
        </p:xfrm>
        <a:graphic>
          <a:graphicData uri="http://schemas.openxmlformats.org/drawingml/2006/table">
            <a:tbl>
              <a:tblPr>
                <a:noFill/>
                <a:tableStyleId>{93CCE692-D6A3-413D-8C98-9877E96854C9}</a:tableStyleId>
              </a:tblPr>
              <a:tblGrid>
                <a:gridCol w="2470550"/>
              </a:tblGrid>
              <a:tr h="381000">
                <a:tc>
                  <a:txBody>
                    <a:bodyPr/>
                    <a:lstStyle/>
                    <a:p>
                      <a:pPr indent="0" lvl="0" marL="0" rtl="0" algn="ctr">
                        <a:spcBef>
                          <a:spcPts val="0"/>
                        </a:spcBef>
                        <a:spcAft>
                          <a:spcPts val="0"/>
                        </a:spcAft>
                        <a:buNone/>
                      </a:pPr>
                      <a:r>
                        <a:rPr b="1" lang="en">
                          <a:solidFill>
                            <a:schemeClr val="lt1"/>
                          </a:solidFill>
                        </a:rPr>
                        <a:t>SELECTED FEATURES</a:t>
                      </a:r>
                      <a:endParaRPr b="1">
                        <a:solidFill>
                          <a:schemeClr val="lt1"/>
                        </a:solidFill>
                      </a:endParaRPr>
                    </a:p>
                  </a:txBody>
                  <a:tcPr marT="91425" marB="91425" marR="91425" marL="91425" anchor="ctr">
                    <a:lnL cap="flat" cmpd="sng" w="38100">
                      <a:solidFill>
                        <a:srgbClr val="3C8DA0"/>
                      </a:solidFill>
                      <a:prstDash val="solid"/>
                      <a:round/>
                      <a:headEnd len="sm" w="sm" type="none"/>
                      <a:tailEnd len="sm" w="sm" type="none"/>
                    </a:lnL>
                    <a:lnR cap="flat" cmpd="sng" w="38100">
                      <a:solidFill>
                        <a:srgbClr val="3C8DA0"/>
                      </a:solidFill>
                      <a:prstDash val="solid"/>
                      <a:round/>
                      <a:headEnd len="sm" w="sm" type="none"/>
                      <a:tailEnd len="sm" w="sm" type="none"/>
                    </a:lnR>
                    <a:lnT cap="flat" cmpd="sng" w="38100">
                      <a:solidFill>
                        <a:srgbClr val="3C8DA0"/>
                      </a:solidFill>
                      <a:prstDash val="solid"/>
                      <a:round/>
                      <a:headEnd len="sm" w="sm" type="none"/>
                      <a:tailEnd len="sm" w="sm" type="none"/>
                    </a:lnT>
                    <a:lnB cap="flat" cmpd="sng" w="38100">
                      <a:solidFill>
                        <a:srgbClr val="3C8DA0"/>
                      </a:solidFill>
                      <a:prstDash val="solid"/>
                      <a:round/>
                      <a:headEnd len="sm" w="sm" type="none"/>
                      <a:tailEnd len="sm" w="sm" type="none"/>
                    </a:lnB>
                    <a:solidFill>
                      <a:srgbClr val="325D79"/>
                    </a:solidFill>
                  </a:tcPr>
                </a:tc>
              </a:tr>
              <a:tr h="381000">
                <a:tc>
                  <a:txBody>
                    <a:bodyPr/>
                    <a:lstStyle/>
                    <a:p>
                      <a:pPr indent="0" lvl="0" marL="0" rtl="0" algn="l">
                        <a:lnSpc>
                          <a:spcPct val="115000"/>
                        </a:lnSpc>
                        <a:spcBef>
                          <a:spcPts val="0"/>
                        </a:spcBef>
                        <a:spcAft>
                          <a:spcPts val="0"/>
                        </a:spcAft>
                        <a:buNone/>
                      </a:pPr>
                      <a:r>
                        <a:rPr b="1" lang="en"/>
                        <a:t>ph</a:t>
                      </a:r>
                      <a:endParaRPr b="1"/>
                    </a:p>
                  </a:txBody>
                  <a:tcPr marT="91425" marB="91425" marR="91425" marL="91425">
                    <a:lnL cap="flat" cmpd="sng" w="38100">
                      <a:solidFill>
                        <a:srgbClr val="3C8DA0"/>
                      </a:solidFill>
                      <a:prstDash val="solid"/>
                      <a:round/>
                      <a:headEnd len="sm" w="sm" type="none"/>
                      <a:tailEnd len="sm" w="sm" type="none"/>
                    </a:lnL>
                    <a:lnR cap="flat" cmpd="sng" w="38100">
                      <a:solidFill>
                        <a:srgbClr val="3C8DA0"/>
                      </a:solidFill>
                      <a:prstDash val="solid"/>
                      <a:round/>
                      <a:headEnd len="sm" w="sm" type="none"/>
                      <a:tailEnd len="sm" w="sm" type="none"/>
                    </a:lnR>
                    <a:lnT cap="flat" cmpd="sng" w="38100">
                      <a:solidFill>
                        <a:srgbClr val="3C8DA0"/>
                      </a:solidFill>
                      <a:prstDash val="solid"/>
                      <a:round/>
                      <a:headEnd len="sm" w="sm" type="none"/>
                      <a:tailEnd len="sm" w="sm" type="none"/>
                    </a:lnT>
                    <a:lnB cap="flat" cmpd="sng" w="38100">
                      <a:solidFill>
                        <a:srgbClr val="3C8DA0"/>
                      </a:solidFill>
                      <a:prstDash val="solid"/>
                      <a:round/>
                      <a:headEnd len="sm" w="sm" type="none"/>
                      <a:tailEnd len="sm" w="sm" type="none"/>
                    </a:lnB>
                    <a:solidFill>
                      <a:srgbClr val="E3E9ED"/>
                    </a:solidFill>
                  </a:tcPr>
                </a:tc>
              </a:tr>
              <a:tr h="381000">
                <a:tc>
                  <a:txBody>
                    <a:bodyPr/>
                    <a:lstStyle/>
                    <a:p>
                      <a:pPr indent="0" lvl="0" marL="0" rtl="0" algn="l">
                        <a:spcBef>
                          <a:spcPts val="0"/>
                        </a:spcBef>
                        <a:spcAft>
                          <a:spcPts val="0"/>
                        </a:spcAft>
                        <a:buNone/>
                      </a:pPr>
                      <a:r>
                        <a:rPr b="1" lang="en"/>
                        <a:t>Hardness</a:t>
                      </a:r>
                      <a:endParaRPr b="1"/>
                    </a:p>
                  </a:txBody>
                  <a:tcPr marT="91425" marB="91425" marR="91425" marL="91425">
                    <a:lnL cap="flat" cmpd="sng" w="38100">
                      <a:solidFill>
                        <a:srgbClr val="3C8DA0"/>
                      </a:solidFill>
                      <a:prstDash val="solid"/>
                      <a:round/>
                      <a:headEnd len="sm" w="sm" type="none"/>
                      <a:tailEnd len="sm" w="sm" type="none"/>
                    </a:lnL>
                    <a:lnR cap="flat" cmpd="sng" w="38100">
                      <a:solidFill>
                        <a:srgbClr val="3C8DA0"/>
                      </a:solidFill>
                      <a:prstDash val="solid"/>
                      <a:round/>
                      <a:headEnd len="sm" w="sm" type="none"/>
                      <a:tailEnd len="sm" w="sm" type="none"/>
                    </a:lnR>
                    <a:lnT cap="flat" cmpd="sng" w="38100">
                      <a:solidFill>
                        <a:srgbClr val="3C8DA0"/>
                      </a:solidFill>
                      <a:prstDash val="solid"/>
                      <a:round/>
                      <a:headEnd len="sm" w="sm" type="none"/>
                      <a:tailEnd len="sm" w="sm" type="none"/>
                    </a:lnT>
                    <a:lnB cap="flat" cmpd="sng" w="38100">
                      <a:solidFill>
                        <a:srgbClr val="3C8DA0"/>
                      </a:solidFill>
                      <a:prstDash val="solid"/>
                      <a:round/>
                      <a:headEnd len="sm" w="sm" type="none"/>
                      <a:tailEnd len="sm" w="sm" type="none"/>
                    </a:lnB>
                    <a:solidFill>
                      <a:srgbClr val="E3E9ED"/>
                    </a:solidFill>
                  </a:tcPr>
                </a:tc>
              </a:tr>
              <a:tr h="381000">
                <a:tc>
                  <a:txBody>
                    <a:bodyPr/>
                    <a:lstStyle/>
                    <a:p>
                      <a:pPr indent="0" lvl="0" marL="0" rtl="0" algn="l">
                        <a:spcBef>
                          <a:spcPts val="0"/>
                        </a:spcBef>
                        <a:spcAft>
                          <a:spcPts val="0"/>
                        </a:spcAft>
                        <a:buNone/>
                      </a:pPr>
                      <a:r>
                        <a:rPr b="1" lang="en"/>
                        <a:t>Chloramines</a:t>
                      </a:r>
                      <a:endParaRPr b="1"/>
                    </a:p>
                  </a:txBody>
                  <a:tcPr marT="91425" marB="91425" marR="91425" marL="91425">
                    <a:lnL cap="flat" cmpd="sng" w="38100">
                      <a:solidFill>
                        <a:srgbClr val="3C8DA0"/>
                      </a:solidFill>
                      <a:prstDash val="solid"/>
                      <a:round/>
                      <a:headEnd len="sm" w="sm" type="none"/>
                      <a:tailEnd len="sm" w="sm" type="none"/>
                    </a:lnL>
                    <a:lnR cap="flat" cmpd="sng" w="38100">
                      <a:solidFill>
                        <a:srgbClr val="3C8DA0"/>
                      </a:solidFill>
                      <a:prstDash val="solid"/>
                      <a:round/>
                      <a:headEnd len="sm" w="sm" type="none"/>
                      <a:tailEnd len="sm" w="sm" type="none"/>
                    </a:lnR>
                    <a:lnT cap="flat" cmpd="sng" w="38100">
                      <a:solidFill>
                        <a:srgbClr val="3C8DA0"/>
                      </a:solidFill>
                      <a:prstDash val="solid"/>
                      <a:round/>
                      <a:headEnd len="sm" w="sm" type="none"/>
                      <a:tailEnd len="sm" w="sm" type="none"/>
                    </a:lnT>
                    <a:lnB cap="flat" cmpd="sng" w="38100">
                      <a:solidFill>
                        <a:srgbClr val="3C8DA0"/>
                      </a:solidFill>
                      <a:prstDash val="solid"/>
                      <a:round/>
                      <a:headEnd len="sm" w="sm" type="none"/>
                      <a:tailEnd len="sm" w="sm" type="none"/>
                    </a:lnB>
                    <a:solidFill>
                      <a:srgbClr val="E3E9ED"/>
                    </a:solidFill>
                  </a:tcPr>
                </a:tc>
              </a:tr>
              <a:tr h="381000">
                <a:tc>
                  <a:txBody>
                    <a:bodyPr/>
                    <a:lstStyle/>
                    <a:p>
                      <a:pPr indent="0" lvl="0" marL="0" rtl="0" algn="l">
                        <a:spcBef>
                          <a:spcPts val="0"/>
                        </a:spcBef>
                        <a:spcAft>
                          <a:spcPts val="0"/>
                        </a:spcAft>
                        <a:buNone/>
                      </a:pPr>
                      <a:r>
                        <a:rPr b="1" lang="en"/>
                        <a:t>Organic Carbon</a:t>
                      </a:r>
                      <a:endParaRPr b="1"/>
                    </a:p>
                  </a:txBody>
                  <a:tcPr marT="91425" marB="91425" marR="91425" marL="91425">
                    <a:lnL cap="flat" cmpd="sng" w="38100">
                      <a:solidFill>
                        <a:srgbClr val="3C8DA0"/>
                      </a:solidFill>
                      <a:prstDash val="solid"/>
                      <a:round/>
                      <a:headEnd len="sm" w="sm" type="none"/>
                      <a:tailEnd len="sm" w="sm" type="none"/>
                    </a:lnL>
                    <a:lnR cap="flat" cmpd="sng" w="38100">
                      <a:solidFill>
                        <a:srgbClr val="3C8DA0"/>
                      </a:solidFill>
                      <a:prstDash val="solid"/>
                      <a:round/>
                      <a:headEnd len="sm" w="sm" type="none"/>
                      <a:tailEnd len="sm" w="sm" type="none"/>
                    </a:lnR>
                    <a:lnT cap="flat" cmpd="sng" w="38100">
                      <a:solidFill>
                        <a:srgbClr val="3C8DA0"/>
                      </a:solidFill>
                      <a:prstDash val="solid"/>
                      <a:round/>
                      <a:headEnd len="sm" w="sm" type="none"/>
                      <a:tailEnd len="sm" w="sm" type="none"/>
                    </a:lnT>
                    <a:lnB cap="flat" cmpd="sng" w="38100">
                      <a:solidFill>
                        <a:srgbClr val="3C8DA0"/>
                      </a:solidFill>
                      <a:prstDash val="solid"/>
                      <a:round/>
                      <a:headEnd len="sm" w="sm" type="none"/>
                      <a:tailEnd len="sm" w="sm" type="none"/>
                    </a:lnB>
                    <a:solidFill>
                      <a:srgbClr val="E3E9ED"/>
                    </a:solidFill>
                  </a:tcPr>
                </a:tc>
              </a:tr>
              <a:tr h="381000">
                <a:tc>
                  <a:txBody>
                    <a:bodyPr/>
                    <a:lstStyle/>
                    <a:p>
                      <a:pPr indent="0" lvl="0" marL="0" rtl="0" algn="l">
                        <a:spcBef>
                          <a:spcPts val="0"/>
                        </a:spcBef>
                        <a:spcAft>
                          <a:spcPts val="0"/>
                        </a:spcAft>
                        <a:buNone/>
                      </a:pPr>
                      <a:r>
                        <a:rPr b="1" lang="en"/>
                        <a:t>Turbidity</a:t>
                      </a:r>
                      <a:endParaRPr b="1"/>
                    </a:p>
                  </a:txBody>
                  <a:tcPr marT="91425" marB="91425" marR="91425" marL="91425">
                    <a:lnL cap="flat" cmpd="sng" w="38100">
                      <a:solidFill>
                        <a:srgbClr val="3C8DA0"/>
                      </a:solidFill>
                      <a:prstDash val="solid"/>
                      <a:round/>
                      <a:headEnd len="sm" w="sm" type="none"/>
                      <a:tailEnd len="sm" w="sm" type="none"/>
                    </a:lnL>
                    <a:lnR cap="flat" cmpd="sng" w="38100">
                      <a:solidFill>
                        <a:srgbClr val="3C8DA0"/>
                      </a:solidFill>
                      <a:prstDash val="solid"/>
                      <a:round/>
                      <a:headEnd len="sm" w="sm" type="none"/>
                      <a:tailEnd len="sm" w="sm" type="none"/>
                    </a:lnR>
                    <a:lnT cap="flat" cmpd="sng" w="38100">
                      <a:solidFill>
                        <a:srgbClr val="3C8DA0"/>
                      </a:solidFill>
                      <a:prstDash val="solid"/>
                      <a:round/>
                      <a:headEnd len="sm" w="sm" type="none"/>
                      <a:tailEnd len="sm" w="sm" type="none"/>
                    </a:lnT>
                    <a:lnB cap="flat" cmpd="sng" w="38100">
                      <a:solidFill>
                        <a:srgbClr val="3C8DA0"/>
                      </a:solidFill>
                      <a:prstDash val="solid"/>
                      <a:round/>
                      <a:headEnd len="sm" w="sm" type="none"/>
                      <a:tailEnd len="sm" w="sm" type="none"/>
                    </a:lnB>
                    <a:solidFill>
                      <a:srgbClr val="E3E9ED"/>
                    </a:solidFill>
                  </a:tcPr>
                </a:tc>
              </a:tr>
            </a:tbl>
          </a:graphicData>
        </a:graphic>
      </p:graphicFrame>
      <p:sp>
        <p:nvSpPr>
          <p:cNvPr id="2282" name="Google Shape;2282;gf16f335b1f_0_20"/>
          <p:cNvSpPr txBox="1"/>
          <p:nvPr/>
        </p:nvSpPr>
        <p:spPr>
          <a:xfrm>
            <a:off x="964400" y="3996925"/>
            <a:ext cx="6129300" cy="723300"/>
          </a:xfrm>
          <a:prstGeom prst="rect">
            <a:avLst/>
          </a:prstGeom>
          <a:noFill/>
          <a:ln>
            <a:noFill/>
          </a:ln>
        </p:spPr>
        <p:txBody>
          <a:bodyPr anchorCtr="0" anchor="t" bIns="91425" lIns="91425" spcFirstLastPara="1" rIns="91425" wrap="square" tIns="91425">
            <a:spAutoFit/>
          </a:bodyPr>
          <a:lstStyle/>
          <a:p>
            <a:pPr indent="-317500" lvl="0" marL="457200" rtl="0" algn="l">
              <a:lnSpc>
                <a:spcPct val="150000"/>
              </a:lnSpc>
              <a:spcBef>
                <a:spcPts val="0"/>
              </a:spcBef>
              <a:spcAft>
                <a:spcPts val="0"/>
              </a:spcAft>
              <a:buSzPts val="1400"/>
              <a:buFont typeface="Open Sans"/>
              <a:buChar char="●"/>
            </a:pPr>
            <a:r>
              <a:rPr b="1" lang="en">
                <a:latin typeface="Open Sans"/>
                <a:ea typeface="Open Sans"/>
                <a:cs typeface="Open Sans"/>
                <a:sym typeface="Open Sans"/>
              </a:rPr>
              <a:t>Parameters were tuned using GRID search.</a:t>
            </a:r>
            <a:endParaRPr b="1">
              <a:latin typeface="Open Sans"/>
              <a:ea typeface="Open Sans"/>
              <a:cs typeface="Open Sans"/>
              <a:sym typeface="Open Sans"/>
            </a:endParaRPr>
          </a:p>
          <a:p>
            <a:pPr indent="-317500" lvl="0" marL="457200" rtl="0" algn="l">
              <a:lnSpc>
                <a:spcPct val="150000"/>
              </a:lnSpc>
              <a:spcBef>
                <a:spcPts val="0"/>
              </a:spcBef>
              <a:spcAft>
                <a:spcPts val="0"/>
              </a:spcAft>
              <a:buSzPts val="1400"/>
              <a:buFont typeface="Open Sans"/>
              <a:buChar char="●"/>
            </a:pPr>
            <a:r>
              <a:rPr b="1" lang="en">
                <a:latin typeface="Open Sans"/>
                <a:ea typeface="Open Sans"/>
                <a:cs typeface="Open Sans"/>
                <a:sym typeface="Open Sans"/>
              </a:rPr>
              <a:t>Features were selected using Recursive feature elimination.</a:t>
            </a:r>
            <a:endParaRPr b="1">
              <a:latin typeface="Open Sans"/>
              <a:ea typeface="Open Sans"/>
              <a:cs typeface="Open Sans"/>
              <a:sym typeface="Open Sans"/>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6" name="Shape 2286"/>
        <p:cNvGrpSpPr/>
        <p:nvPr/>
      </p:nvGrpSpPr>
      <p:grpSpPr>
        <a:xfrm>
          <a:off x="0" y="0"/>
          <a:ext cx="0" cy="0"/>
          <a:chOff x="0" y="0"/>
          <a:chExt cx="0" cy="0"/>
        </a:xfrm>
      </p:grpSpPr>
      <p:sp>
        <p:nvSpPr>
          <p:cNvPr id="2287" name="Google Shape;2287;gf16f335b1f_0_25"/>
          <p:cNvSpPr txBox="1"/>
          <p:nvPr>
            <p:ph type="ctrTitle"/>
          </p:nvPr>
        </p:nvSpPr>
        <p:spPr>
          <a:xfrm>
            <a:off x="736646" y="373025"/>
            <a:ext cx="76725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Logistic Regression</a:t>
            </a:r>
            <a:endParaRPr/>
          </a:p>
        </p:txBody>
      </p:sp>
      <p:graphicFrame>
        <p:nvGraphicFramePr>
          <p:cNvPr id="2288" name="Google Shape;2288;gf16f335b1f_0_25"/>
          <p:cNvGraphicFramePr/>
          <p:nvPr/>
        </p:nvGraphicFramePr>
        <p:xfrm>
          <a:off x="736650" y="1703300"/>
          <a:ext cx="3000000" cy="3000000"/>
        </p:xfrm>
        <a:graphic>
          <a:graphicData uri="http://schemas.openxmlformats.org/drawingml/2006/table">
            <a:tbl>
              <a:tblPr>
                <a:noFill/>
                <a:tableStyleId>{93CCE692-D6A3-413D-8C98-9877E96854C9}</a:tableStyleId>
              </a:tblPr>
              <a:tblGrid>
                <a:gridCol w="1093150"/>
                <a:gridCol w="1093150"/>
                <a:gridCol w="1093150"/>
                <a:gridCol w="1093150"/>
              </a:tblGrid>
              <a:tr h="573525">
                <a:tc>
                  <a:txBody>
                    <a:bodyPr/>
                    <a:lstStyle/>
                    <a:p>
                      <a:pPr indent="0" lvl="0" marL="0" rtl="0" algn="ctr">
                        <a:spcBef>
                          <a:spcPts val="0"/>
                        </a:spcBef>
                        <a:spcAft>
                          <a:spcPts val="0"/>
                        </a:spcAft>
                        <a:buNone/>
                      </a:pPr>
                      <a:r>
                        <a:t/>
                      </a:r>
                      <a:endParaRPr b="1" sz="1600"/>
                    </a:p>
                  </a:txBody>
                  <a:tcPr marT="91425" marB="91425" marR="91425" marL="91425">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c gridSpan="3">
                  <a:txBody>
                    <a:bodyPr/>
                    <a:lstStyle/>
                    <a:p>
                      <a:pPr indent="0" lvl="0" marL="0" rtl="0" algn="ctr">
                        <a:spcBef>
                          <a:spcPts val="0"/>
                        </a:spcBef>
                        <a:spcAft>
                          <a:spcPts val="0"/>
                        </a:spcAft>
                        <a:buNone/>
                      </a:pPr>
                      <a:r>
                        <a:rPr b="1" lang="en" sz="1500"/>
                        <a:t>Actual</a:t>
                      </a:r>
                      <a:endParaRPr/>
                    </a:p>
                  </a:txBody>
                  <a:tcPr marT="91425" marB="91425" marR="91425" marL="91425">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rgbClr val="5F8195"/>
                    </a:solidFill>
                  </a:tcPr>
                </a:tc>
                <a:tc hMerge="1"/>
                <a:tc hMerge="1"/>
              </a:tr>
              <a:tr h="573525">
                <a:tc rowSpan="3">
                  <a:txBody>
                    <a:bodyPr/>
                    <a:lstStyle/>
                    <a:p>
                      <a:pPr indent="0" lvl="0" marL="0" rtl="0" algn="ctr">
                        <a:spcBef>
                          <a:spcPts val="0"/>
                        </a:spcBef>
                        <a:spcAft>
                          <a:spcPts val="0"/>
                        </a:spcAft>
                        <a:buNone/>
                      </a:pPr>
                      <a:r>
                        <a:rPr b="1" lang="en" sz="1500"/>
                        <a:t>Predicted</a:t>
                      </a:r>
                      <a:endParaRPr b="1"/>
                    </a:p>
                  </a:txBody>
                  <a:tcPr marT="91425" marB="91425" marR="91425" marL="9142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b="1"/>
                    </a:p>
                  </a:txBody>
                  <a:tcPr marT="91425" marB="91425" marR="91425" marL="91425">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b="1" lang="en"/>
                        <a:t>NO</a:t>
                      </a:r>
                      <a:endParaRPr b="1"/>
                    </a:p>
                  </a:txBody>
                  <a:tcPr marT="91425" marB="91425" marR="91425" marL="9142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rgbClr val="B3C3CE"/>
                    </a:solidFill>
                  </a:tcPr>
                </a:tc>
                <a:tc>
                  <a:txBody>
                    <a:bodyPr/>
                    <a:lstStyle/>
                    <a:p>
                      <a:pPr indent="0" lvl="0" marL="0" rtl="0" algn="ctr">
                        <a:spcBef>
                          <a:spcPts val="0"/>
                        </a:spcBef>
                        <a:spcAft>
                          <a:spcPts val="0"/>
                        </a:spcAft>
                        <a:buNone/>
                      </a:pPr>
                      <a:r>
                        <a:rPr b="1" lang="en"/>
                        <a:t>YES</a:t>
                      </a:r>
                      <a:endParaRPr b="1"/>
                    </a:p>
                  </a:txBody>
                  <a:tcPr marT="91425" marB="91425" marR="91425" marL="9142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rgbClr val="B3C3CE"/>
                    </a:solidFill>
                  </a:tcPr>
                </a:tc>
              </a:tr>
              <a:tr h="573525">
                <a:tc vMerge="1"/>
                <a:tc>
                  <a:txBody>
                    <a:bodyPr/>
                    <a:lstStyle/>
                    <a:p>
                      <a:pPr indent="0" lvl="0" marL="0" rtl="0" algn="ctr">
                        <a:spcBef>
                          <a:spcPts val="0"/>
                        </a:spcBef>
                        <a:spcAft>
                          <a:spcPts val="0"/>
                        </a:spcAft>
                        <a:buNone/>
                      </a:pPr>
                      <a:r>
                        <a:rPr b="1" lang="en"/>
                        <a:t>NO</a:t>
                      </a:r>
                      <a:endParaRPr b="1"/>
                    </a:p>
                  </a:txBody>
                  <a:tcPr marT="91425" marB="91425" marR="91425" marL="9142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rgbClr val="B3C3CE"/>
                    </a:solidFill>
                  </a:tcPr>
                </a:tc>
                <a:tc>
                  <a:txBody>
                    <a:bodyPr/>
                    <a:lstStyle/>
                    <a:p>
                      <a:pPr indent="0" lvl="0" marL="0" rtl="0" algn="ctr">
                        <a:spcBef>
                          <a:spcPts val="0"/>
                        </a:spcBef>
                        <a:spcAft>
                          <a:spcPts val="0"/>
                        </a:spcAft>
                        <a:buNone/>
                      </a:pPr>
                      <a:r>
                        <a:rPr b="1" lang="en"/>
                        <a:t>393</a:t>
                      </a:r>
                      <a:endParaRPr b="1"/>
                    </a:p>
                  </a:txBody>
                  <a:tcPr marT="91425" marB="91425" marR="91425" marL="9142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rgbClr val="CFE2F3"/>
                    </a:solidFill>
                  </a:tcPr>
                </a:tc>
                <a:tc>
                  <a:txBody>
                    <a:bodyPr/>
                    <a:lstStyle/>
                    <a:p>
                      <a:pPr indent="0" lvl="0" marL="0" rtl="0" algn="ctr">
                        <a:spcBef>
                          <a:spcPts val="0"/>
                        </a:spcBef>
                        <a:spcAft>
                          <a:spcPts val="0"/>
                        </a:spcAft>
                        <a:buNone/>
                      </a:pPr>
                      <a:r>
                        <a:rPr b="1" lang="en"/>
                        <a:t>0</a:t>
                      </a:r>
                      <a:endParaRPr b="1"/>
                    </a:p>
                  </a:txBody>
                  <a:tcPr marT="91425" marB="91425" marR="91425" marL="9142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rgbClr val="CFE2F3"/>
                    </a:solidFill>
                  </a:tcPr>
                </a:tc>
              </a:tr>
              <a:tr h="573525">
                <a:tc vMerge="1"/>
                <a:tc>
                  <a:txBody>
                    <a:bodyPr/>
                    <a:lstStyle/>
                    <a:p>
                      <a:pPr indent="0" lvl="0" marL="0" rtl="0" algn="ctr">
                        <a:spcBef>
                          <a:spcPts val="0"/>
                        </a:spcBef>
                        <a:spcAft>
                          <a:spcPts val="0"/>
                        </a:spcAft>
                        <a:buNone/>
                      </a:pPr>
                      <a:r>
                        <a:rPr b="1" lang="en"/>
                        <a:t>YES</a:t>
                      </a:r>
                      <a:endParaRPr b="1"/>
                    </a:p>
                  </a:txBody>
                  <a:tcPr marT="91425" marB="91425" marR="91425" marL="9142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rgbClr val="B3C3CE"/>
                    </a:solidFill>
                  </a:tcPr>
                </a:tc>
                <a:tc>
                  <a:txBody>
                    <a:bodyPr/>
                    <a:lstStyle/>
                    <a:p>
                      <a:pPr indent="0" lvl="0" marL="0" rtl="0" algn="ctr">
                        <a:spcBef>
                          <a:spcPts val="0"/>
                        </a:spcBef>
                        <a:spcAft>
                          <a:spcPts val="0"/>
                        </a:spcAft>
                        <a:buNone/>
                      </a:pPr>
                      <a:r>
                        <a:rPr b="1" lang="en"/>
                        <a:t>253</a:t>
                      </a:r>
                      <a:endParaRPr b="1"/>
                    </a:p>
                  </a:txBody>
                  <a:tcPr marT="91425" marB="91425" marR="91425" marL="9142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rgbClr val="CFE2F3"/>
                    </a:solidFill>
                  </a:tcPr>
                </a:tc>
                <a:tc>
                  <a:txBody>
                    <a:bodyPr/>
                    <a:lstStyle/>
                    <a:p>
                      <a:pPr indent="0" lvl="0" marL="0" rtl="0" algn="ctr">
                        <a:spcBef>
                          <a:spcPts val="0"/>
                        </a:spcBef>
                        <a:spcAft>
                          <a:spcPts val="0"/>
                        </a:spcAft>
                        <a:buNone/>
                      </a:pPr>
                      <a:r>
                        <a:rPr b="1" lang="en"/>
                        <a:t>10</a:t>
                      </a:r>
                      <a:endParaRPr b="1"/>
                    </a:p>
                  </a:txBody>
                  <a:tcPr marT="91425" marB="91425" marR="91425" marL="9142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rgbClr val="CFE2F3"/>
                    </a:solidFill>
                  </a:tcPr>
                </a:tc>
              </a:tr>
            </a:tbl>
          </a:graphicData>
        </a:graphic>
      </p:graphicFrame>
      <p:graphicFrame>
        <p:nvGraphicFramePr>
          <p:cNvPr id="2289" name="Google Shape;2289;gf16f335b1f_0_25"/>
          <p:cNvGraphicFramePr/>
          <p:nvPr/>
        </p:nvGraphicFramePr>
        <p:xfrm>
          <a:off x="5737000" y="2190750"/>
          <a:ext cx="3000000" cy="3000000"/>
        </p:xfrm>
        <a:graphic>
          <a:graphicData uri="http://schemas.openxmlformats.org/drawingml/2006/table">
            <a:tbl>
              <a:tblPr>
                <a:noFill/>
                <a:tableStyleId>{93CCE692-D6A3-413D-8C98-9877E96854C9}</a:tableStyleId>
              </a:tblPr>
              <a:tblGrid>
                <a:gridCol w="1513875"/>
                <a:gridCol w="1513875"/>
              </a:tblGrid>
              <a:tr h="616575">
                <a:tc>
                  <a:txBody>
                    <a:bodyPr/>
                    <a:lstStyle/>
                    <a:p>
                      <a:pPr indent="0" lvl="0" marL="0" rtl="0" algn="ctr">
                        <a:spcBef>
                          <a:spcPts val="0"/>
                        </a:spcBef>
                        <a:spcAft>
                          <a:spcPts val="0"/>
                        </a:spcAft>
                        <a:buNone/>
                      </a:pPr>
                      <a:r>
                        <a:rPr b="1" lang="en"/>
                        <a:t>Accuracy Score</a:t>
                      </a:r>
                      <a:endParaRPr b="1"/>
                    </a:p>
                  </a:txBody>
                  <a:tcPr marT="91425" marB="91425" marR="91425" marL="91425" anchor="ctr">
                    <a:lnL cap="flat" cmpd="sng" w="28575">
                      <a:solidFill>
                        <a:schemeClr val="dk2"/>
                      </a:solidFill>
                      <a:prstDash val="solid"/>
                      <a:round/>
                      <a:headEnd len="sm" w="sm" type="none"/>
                      <a:tailEnd len="sm" w="sm" type="none"/>
                    </a:lnL>
                    <a:lnR cap="flat" cmpd="sng" w="28575">
                      <a:solidFill>
                        <a:schemeClr val="dk2"/>
                      </a:solidFill>
                      <a:prstDash val="solid"/>
                      <a:round/>
                      <a:headEnd len="sm" w="sm" type="none"/>
                      <a:tailEnd len="sm" w="sm" type="none"/>
                    </a:lnR>
                    <a:lnT cap="flat" cmpd="sng" w="28575">
                      <a:solidFill>
                        <a:schemeClr val="dk2"/>
                      </a:solidFill>
                      <a:prstDash val="solid"/>
                      <a:round/>
                      <a:headEnd len="sm" w="sm" type="none"/>
                      <a:tailEnd len="sm" w="sm" type="none"/>
                    </a:lnT>
                    <a:lnB cap="flat" cmpd="sng" w="28575">
                      <a:solidFill>
                        <a:schemeClr val="dk2"/>
                      </a:solidFill>
                      <a:prstDash val="solid"/>
                      <a:round/>
                      <a:headEnd len="sm" w="sm" type="none"/>
                      <a:tailEnd len="sm" w="sm" type="none"/>
                    </a:lnB>
                    <a:solidFill>
                      <a:srgbClr val="B3C3CE"/>
                    </a:solidFill>
                  </a:tcPr>
                </a:tc>
                <a:tc>
                  <a:txBody>
                    <a:bodyPr/>
                    <a:lstStyle/>
                    <a:p>
                      <a:pPr indent="0" lvl="0" marL="0" rtl="0" algn="ctr">
                        <a:spcBef>
                          <a:spcPts val="0"/>
                        </a:spcBef>
                        <a:spcAft>
                          <a:spcPts val="0"/>
                        </a:spcAft>
                        <a:buNone/>
                      </a:pPr>
                      <a:r>
                        <a:rPr b="1" lang="en"/>
                        <a:t>AUC Score</a:t>
                      </a:r>
                      <a:endParaRPr b="1"/>
                    </a:p>
                  </a:txBody>
                  <a:tcPr marT="91425" marB="91425" marR="91425" marL="91425" anchor="ctr">
                    <a:lnL cap="flat" cmpd="sng" w="28575">
                      <a:solidFill>
                        <a:schemeClr val="dk2"/>
                      </a:solidFill>
                      <a:prstDash val="solid"/>
                      <a:round/>
                      <a:headEnd len="sm" w="sm" type="none"/>
                      <a:tailEnd len="sm" w="sm" type="none"/>
                    </a:lnL>
                    <a:lnR cap="flat" cmpd="sng" w="28575">
                      <a:solidFill>
                        <a:schemeClr val="dk2"/>
                      </a:solidFill>
                      <a:prstDash val="solid"/>
                      <a:round/>
                      <a:headEnd len="sm" w="sm" type="none"/>
                      <a:tailEnd len="sm" w="sm" type="none"/>
                    </a:lnR>
                    <a:lnT cap="flat" cmpd="sng" w="28575">
                      <a:solidFill>
                        <a:schemeClr val="dk2"/>
                      </a:solidFill>
                      <a:prstDash val="solid"/>
                      <a:round/>
                      <a:headEnd len="sm" w="sm" type="none"/>
                      <a:tailEnd len="sm" w="sm" type="none"/>
                    </a:lnT>
                    <a:lnB cap="flat" cmpd="sng" w="28575">
                      <a:solidFill>
                        <a:schemeClr val="dk2"/>
                      </a:solidFill>
                      <a:prstDash val="solid"/>
                      <a:round/>
                      <a:headEnd len="sm" w="sm" type="none"/>
                      <a:tailEnd len="sm" w="sm" type="none"/>
                    </a:lnB>
                    <a:solidFill>
                      <a:srgbClr val="B3C3CE"/>
                    </a:solidFill>
                  </a:tcPr>
                </a:tc>
              </a:tr>
              <a:tr h="616575">
                <a:tc>
                  <a:txBody>
                    <a:bodyPr/>
                    <a:lstStyle/>
                    <a:p>
                      <a:pPr indent="0" lvl="0" marL="0" rtl="0" algn="ctr">
                        <a:spcBef>
                          <a:spcPts val="0"/>
                        </a:spcBef>
                        <a:spcAft>
                          <a:spcPts val="0"/>
                        </a:spcAft>
                        <a:buNone/>
                      </a:pPr>
                      <a:r>
                        <a:rPr b="1" lang="en"/>
                        <a:t>0.5991</a:t>
                      </a:r>
                      <a:endParaRPr b="1"/>
                    </a:p>
                  </a:txBody>
                  <a:tcPr marT="91425" marB="91425" marR="91425" marL="91425" anchor="ctr">
                    <a:lnL cap="flat" cmpd="sng" w="28575">
                      <a:solidFill>
                        <a:schemeClr val="dk2"/>
                      </a:solidFill>
                      <a:prstDash val="solid"/>
                      <a:round/>
                      <a:headEnd len="sm" w="sm" type="none"/>
                      <a:tailEnd len="sm" w="sm" type="none"/>
                    </a:lnL>
                    <a:lnR cap="flat" cmpd="sng" w="28575">
                      <a:solidFill>
                        <a:schemeClr val="dk2"/>
                      </a:solidFill>
                      <a:prstDash val="solid"/>
                      <a:round/>
                      <a:headEnd len="sm" w="sm" type="none"/>
                      <a:tailEnd len="sm" w="sm" type="none"/>
                    </a:lnR>
                    <a:lnT cap="flat" cmpd="sng" w="28575">
                      <a:solidFill>
                        <a:schemeClr val="dk2"/>
                      </a:solidFill>
                      <a:prstDash val="solid"/>
                      <a:round/>
                      <a:headEnd len="sm" w="sm" type="none"/>
                      <a:tailEnd len="sm" w="sm" type="none"/>
                    </a:lnT>
                    <a:lnB cap="flat" cmpd="sng" w="28575">
                      <a:solidFill>
                        <a:schemeClr val="dk2"/>
                      </a:solidFill>
                      <a:prstDash val="solid"/>
                      <a:round/>
                      <a:headEnd len="sm" w="sm" type="none"/>
                      <a:tailEnd len="sm" w="sm" type="none"/>
                    </a:lnB>
                    <a:solidFill>
                      <a:srgbClr val="CFE2F3"/>
                    </a:solidFill>
                  </a:tcPr>
                </a:tc>
                <a:tc>
                  <a:txBody>
                    <a:bodyPr/>
                    <a:lstStyle/>
                    <a:p>
                      <a:pPr indent="0" lvl="0" marL="0" rtl="0" algn="ctr">
                        <a:spcBef>
                          <a:spcPts val="0"/>
                        </a:spcBef>
                        <a:spcAft>
                          <a:spcPts val="0"/>
                        </a:spcAft>
                        <a:buNone/>
                      </a:pPr>
                      <a:r>
                        <a:rPr b="1" lang="en"/>
                        <a:t>0.5</a:t>
                      </a:r>
                      <a:endParaRPr b="1"/>
                    </a:p>
                  </a:txBody>
                  <a:tcPr marT="91425" marB="91425" marR="91425" marL="91425" anchor="ctr">
                    <a:lnL cap="flat" cmpd="sng" w="28575">
                      <a:solidFill>
                        <a:schemeClr val="dk2"/>
                      </a:solidFill>
                      <a:prstDash val="solid"/>
                      <a:round/>
                      <a:headEnd len="sm" w="sm" type="none"/>
                      <a:tailEnd len="sm" w="sm" type="none"/>
                    </a:lnL>
                    <a:lnR cap="flat" cmpd="sng" w="28575">
                      <a:solidFill>
                        <a:schemeClr val="dk2"/>
                      </a:solidFill>
                      <a:prstDash val="solid"/>
                      <a:round/>
                      <a:headEnd len="sm" w="sm" type="none"/>
                      <a:tailEnd len="sm" w="sm" type="none"/>
                    </a:lnR>
                    <a:lnT cap="flat" cmpd="sng" w="28575">
                      <a:solidFill>
                        <a:schemeClr val="dk2"/>
                      </a:solidFill>
                      <a:prstDash val="solid"/>
                      <a:round/>
                      <a:headEnd len="sm" w="sm" type="none"/>
                      <a:tailEnd len="sm" w="sm" type="none"/>
                    </a:lnT>
                    <a:lnB cap="flat" cmpd="sng" w="28575">
                      <a:solidFill>
                        <a:schemeClr val="dk2"/>
                      </a:solidFill>
                      <a:prstDash val="solid"/>
                      <a:round/>
                      <a:headEnd len="sm" w="sm" type="none"/>
                      <a:tailEnd len="sm" w="sm" type="none"/>
                    </a:lnB>
                    <a:solidFill>
                      <a:srgbClr val="CFE2F3"/>
                    </a:solidFill>
                  </a:tcPr>
                </a:tc>
              </a:tr>
            </a:tbl>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3" name="Shape 2293"/>
        <p:cNvGrpSpPr/>
        <p:nvPr/>
      </p:nvGrpSpPr>
      <p:grpSpPr>
        <a:xfrm>
          <a:off x="0" y="0"/>
          <a:ext cx="0" cy="0"/>
          <a:chOff x="0" y="0"/>
          <a:chExt cx="0" cy="0"/>
        </a:xfrm>
      </p:grpSpPr>
      <p:sp>
        <p:nvSpPr>
          <p:cNvPr id="2294" name="Google Shape;2294;gf6c1408848_0_8"/>
          <p:cNvSpPr txBox="1"/>
          <p:nvPr>
            <p:ph type="ctrTitle"/>
          </p:nvPr>
        </p:nvSpPr>
        <p:spPr>
          <a:xfrm>
            <a:off x="736646" y="373025"/>
            <a:ext cx="76725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Decision Tree</a:t>
            </a:r>
            <a:endParaRPr/>
          </a:p>
        </p:txBody>
      </p:sp>
      <p:graphicFrame>
        <p:nvGraphicFramePr>
          <p:cNvPr id="2295" name="Google Shape;2295;gf6c1408848_0_8"/>
          <p:cNvGraphicFramePr/>
          <p:nvPr/>
        </p:nvGraphicFramePr>
        <p:xfrm>
          <a:off x="516950" y="1118000"/>
          <a:ext cx="3000000" cy="3000000"/>
        </p:xfrm>
        <a:graphic>
          <a:graphicData uri="http://schemas.openxmlformats.org/drawingml/2006/table">
            <a:tbl>
              <a:tblPr>
                <a:noFill/>
                <a:tableStyleId>{93CCE692-D6A3-413D-8C98-9877E96854C9}</a:tableStyleId>
              </a:tblPr>
              <a:tblGrid>
                <a:gridCol w="1551425"/>
                <a:gridCol w="801325"/>
              </a:tblGrid>
              <a:tr h="458525">
                <a:tc gridSpan="2">
                  <a:txBody>
                    <a:bodyPr/>
                    <a:lstStyle/>
                    <a:p>
                      <a:pPr indent="0" lvl="0" marL="0" rtl="0" algn="ctr">
                        <a:spcBef>
                          <a:spcPts val="0"/>
                        </a:spcBef>
                        <a:spcAft>
                          <a:spcPts val="0"/>
                        </a:spcAft>
                        <a:buNone/>
                      </a:pPr>
                      <a:r>
                        <a:rPr b="1" lang="en">
                          <a:solidFill>
                            <a:schemeClr val="lt1"/>
                          </a:solidFill>
                        </a:rPr>
                        <a:t>BEST PARAMETERS</a:t>
                      </a:r>
                      <a:endParaRPr b="1">
                        <a:solidFill>
                          <a:schemeClr val="lt1"/>
                        </a:solidFill>
                      </a:endParaRPr>
                    </a:p>
                  </a:txBody>
                  <a:tcPr marT="91425" marB="91425" marR="91425" marL="91425" anchor="ctr">
                    <a:lnL cap="flat" cmpd="sng" w="38100">
                      <a:solidFill>
                        <a:srgbClr val="3C8DA0"/>
                      </a:solidFill>
                      <a:prstDash val="solid"/>
                      <a:round/>
                      <a:headEnd len="sm" w="sm" type="none"/>
                      <a:tailEnd len="sm" w="sm" type="none"/>
                    </a:lnL>
                    <a:lnR cap="flat" cmpd="sng" w="38100">
                      <a:solidFill>
                        <a:srgbClr val="3C8DA0"/>
                      </a:solidFill>
                      <a:prstDash val="solid"/>
                      <a:round/>
                      <a:headEnd len="sm" w="sm" type="none"/>
                      <a:tailEnd len="sm" w="sm" type="none"/>
                    </a:lnR>
                    <a:lnT cap="flat" cmpd="sng" w="38100">
                      <a:solidFill>
                        <a:srgbClr val="3C8DA0"/>
                      </a:solidFill>
                      <a:prstDash val="solid"/>
                      <a:round/>
                      <a:headEnd len="sm" w="sm" type="none"/>
                      <a:tailEnd len="sm" w="sm" type="none"/>
                    </a:lnT>
                    <a:lnB cap="flat" cmpd="sng" w="38100">
                      <a:solidFill>
                        <a:srgbClr val="3C8DA0"/>
                      </a:solidFill>
                      <a:prstDash val="solid"/>
                      <a:round/>
                      <a:headEnd len="sm" w="sm" type="none"/>
                      <a:tailEnd len="sm" w="sm" type="none"/>
                    </a:lnB>
                    <a:solidFill>
                      <a:srgbClr val="1C5F6F"/>
                    </a:solidFill>
                  </a:tcPr>
                </a:tc>
                <a:tc hMerge="1"/>
              </a:tr>
              <a:tr h="748900">
                <a:tc>
                  <a:txBody>
                    <a:bodyPr/>
                    <a:lstStyle/>
                    <a:p>
                      <a:pPr indent="0" lvl="0" marL="0" rtl="0" algn="l">
                        <a:spcBef>
                          <a:spcPts val="0"/>
                        </a:spcBef>
                        <a:spcAft>
                          <a:spcPts val="0"/>
                        </a:spcAft>
                        <a:buNone/>
                      </a:pPr>
                      <a:r>
                        <a:rPr b="1" lang="en"/>
                        <a:t>Max Depth</a:t>
                      </a:r>
                      <a:endParaRPr b="1"/>
                    </a:p>
                  </a:txBody>
                  <a:tcPr marT="91425" marB="91425" marR="91425" marL="91425" anchor="ctr">
                    <a:lnL cap="flat" cmpd="sng" w="38100">
                      <a:solidFill>
                        <a:srgbClr val="3C8DA0"/>
                      </a:solidFill>
                      <a:prstDash val="solid"/>
                      <a:round/>
                      <a:headEnd len="sm" w="sm" type="none"/>
                      <a:tailEnd len="sm" w="sm" type="none"/>
                    </a:lnL>
                    <a:lnR cap="flat" cmpd="sng" w="38100">
                      <a:solidFill>
                        <a:srgbClr val="3C8DA0"/>
                      </a:solidFill>
                      <a:prstDash val="solid"/>
                      <a:round/>
                      <a:headEnd len="sm" w="sm" type="none"/>
                      <a:tailEnd len="sm" w="sm" type="none"/>
                    </a:lnR>
                    <a:lnT cap="flat" cmpd="sng" w="38100">
                      <a:solidFill>
                        <a:srgbClr val="3C8DA0"/>
                      </a:solidFill>
                      <a:prstDash val="solid"/>
                      <a:round/>
                      <a:headEnd len="sm" w="sm" type="none"/>
                      <a:tailEnd len="sm" w="sm" type="none"/>
                    </a:lnT>
                    <a:lnB cap="flat" cmpd="sng" w="38100">
                      <a:solidFill>
                        <a:srgbClr val="3C8DA0"/>
                      </a:solidFill>
                      <a:prstDash val="solid"/>
                      <a:round/>
                      <a:headEnd len="sm" w="sm" type="none"/>
                      <a:tailEnd len="sm" w="sm" type="none"/>
                    </a:lnB>
                    <a:solidFill>
                      <a:srgbClr val="EEF0F2"/>
                    </a:solidFill>
                  </a:tcPr>
                </a:tc>
                <a:tc>
                  <a:txBody>
                    <a:bodyPr/>
                    <a:lstStyle/>
                    <a:p>
                      <a:pPr indent="0" lvl="0" marL="0" rtl="0" algn="l">
                        <a:spcBef>
                          <a:spcPts val="0"/>
                        </a:spcBef>
                        <a:spcAft>
                          <a:spcPts val="0"/>
                        </a:spcAft>
                        <a:buNone/>
                      </a:pPr>
                      <a:r>
                        <a:rPr b="1" lang="en"/>
                        <a:t>9</a:t>
                      </a:r>
                      <a:endParaRPr b="1"/>
                    </a:p>
                  </a:txBody>
                  <a:tcPr marT="91425" marB="91425" marR="91425" marL="91425" anchor="ctr">
                    <a:lnL cap="flat" cmpd="sng" w="38100">
                      <a:solidFill>
                        <a:srgbClr val="3C8DA0"/>
                      </a:solidFill>
                      <a:prstDash val="solid"/>
                      <a:round/>
                      <a:headEnd len="sm" w="sm" type="none"/>
                      <a:tailEnd len="sm" w="sm" type="none"/>
                    </a:lnL>
                    <a:lnR cap="flat" cmpd="sng" w="38100">
                      <a:solidFill>
                        <a:srgbClr val="3C8DA0"/>
                      </a:solidFill>
                      <a:prstDash val="solid"/>
                      <a:round/>
                      <a:headEnd len="sm" w="sm" type="none"/>
                      <a:tailEnd len="sm" w="sm" type="none"/>
                    </a:lnR>
                    <a:lnT cap="flat" cmpd="sng" w="38100">
                      <a:solidFill>
                        <a:srgbClr val="3C8DA0"/>
                      </a:solidFill>
                      <a:prstDash val="solid"/>
                      <a:round/>
                      <a:headEnd len="sm" w="sm" type="none"/>
                      <a:tailEnd len="sm" w="sm" type="none"/>
                    </a:lnT>
                    <a:lnB cap="flat" cmpd="sng" w="38100">
                      <a:solidFill>
                        <a:srgbClr val="3C8DA0"/>
                      </a:solidFill>
                      <a:prstDash val="solid"/>
                      <a:round/>
                      <a:headEnd len="sm" w="sm" type="none"/>
                      <a:tailEnd len="sm" w="sm" type="none"/>
                    </a:lnB>
                    <a:solidFill>
                      <a:srgbClr val="EEF0F2"/>
                    </a:solidFill>
                  </a:tcPr>
                </a:tc>
              </a:tr>
              <a:tr h="748900">
                <a:tc>
                  <a:txBody>
                    <a:bodyPr/>
                    <a:lstStyle/>
                    <a:p>
                      <a:pPr indent="0" lvl="0" marL="0" rtl="0" algn="l">
                        <a:spcBef>
                          <a:spcPts val="0"/>
                        </a:spcBef>
                        <a:spcAft>
                          <a:spcPts val="0"/>
                        </a:spcAft>
                        <a:buNone/>
                      </a:pPr>
                      <a:r>
                        <a:rPr b="1" lang="en"/>
                        <a:t>Max features</a:t>
                      </a:r>
                      <a:endParaRPr b="1"/>
                    </a:p>
                  </a:txBody>
                  <a:tcPr marT="91425" marB="91425" marR="91425" marL="91425" anchor="ctr">
                    <a:lnL cap="flat" cmpd="sng" w="38100">
                      <a:solidFill>
                        <a:srgbClr val="3C8DA0"/>
                      </a:solidFill>
                      <a:prstDash val="solid"/>
                      <a:round/>
                      <a:headEnd len="sm" w="sm" type="none"/>
                      <a:tailEnd len="sm" w="sm" type="none"/>
                    </a:lnL>
                    <a:lnR cap="flat" cmpd="sng" w="38100">
                      <a:solidFill>
                        <a:srgbClr val="3C8DA0"/>
                      </a:solidFill>
                      <a:prstDash val="solid"/>
                      <a:round/>
                      <a:headEnd len="sm" w="sm" type="none"/>
                      <a:tailEnd len="sm" w="sm" type="none"/>
                    </a:lnR>
                    <a:lnT cap="flat" cmpd="sng" w="38100">
                      <a:solidFill>
                        <a:srgbClr val="3C8DA0"/>
                      </a:solidFill>
                      <a:prstDash val="solid"/>
                      <a:round/>
                      <a:headEnd len="sm" w="sm" type="none"/>
                      <a:tailEnd len="sm" w="sm" type="none"/>
                    </a:lnT>
                    <a:lnB cap="flat" cmpd="sng" w="38100">
                      <a:solidFill>
                        <a:srgbClr val="3C8DA0"/>
                      </a:solidFill>
                      <a:prstDash val="solid"/>
                      <a:round/>
                      <a:headEnd len="sm" w="sm" type="none"/>
                      <a:tailEnd len="sm" w="sm" type="none"/>
                    </a:lnB>
                    <a:solidFill>
                      <a:srgbClr val="EEF0F2"/>
                    </a:solidFill>
                  </a:tcPr>
                </a:tc>
                <a:tc>
                  <a:txBody>
                    <a:bodyPr/>
                    <a:lstStyle/>
                    <a:p>
                      <a:pPr indent="0" lvl="0" marL="0" rtl="0" algn="l">
                        <a:spcBef>
                          <a:spcPts val="0"/>
                        </a:spcBef>
                        <a:spcAft>
                          <a:spcPts val="0"/>
                        </a:spcAft>
                        <a:buNone/>
                      </a:pPr>
                      <a:r>
                        <a:rPr b="1" lang="en"/>
                        <a:t>auto</a:t>
                      </a:r>
                      <a:endParaRPr b="1"/>
                    </a:p>
                  </a:txBody>
                  <a:tcPr marT="91425" marB="91425" marR="91425" marL="91425" anchor="ctr">
                    <a:lnL cap="flat" cmpd="sng" w="38100">
                      <a:solidFill>
                        <a:srgbClr val="3C8DA0"/>
                      </a:solidFill>
                      <a:prstDash val="solid"/>
                      <a:round/>
                      <a:headEnd len="sm" w="sm" type="none"/>
                      <a:tailEnd len="sm" w="sm" type="none"/>
                    </a:lnL>
                    <a:lnR cap="flat" cmpd="sng" w="38100">
                      <a:solidFill>
                        <a:srgbClr val="3C8DA0"/>
                      </a:solidFill>
                      <a:prstDash val="solid"/>
                      <a:round/>
                      <a:headEnd len="sm" w="sm" type="none"/>
                      <a:tailEnd len="sm" w="sm" type="none"/>
                    </a:lnR>
                    <a:lnT cap="flat" cmpd="sng" w="38100">
                      <a:solidFill>
                        <a:srgbClr val="3C8DA0"/>
                      </a:solidFill>
                      <a:prstDash val="solid"/>
                      <a:round/>
                      <a:headEnd len="sm" w="sm" type="none"/>
                      <a:tailEnd len="sm" w="sm" type="none"/>
                    </a:lnT>
                    <a:lnB cap="flat" cmpd="sng" w="38100">
                      <a:solidFill>
                        <a:srgbClr val="3C8DA0"/>
                      </a:solidFill>
                      <a:prstDash val="solid"/>
                      <a:round/>
                      <a:headEnd len="sm" w="sm" type="none"/>
                      <a:tailEnd len="sm" w="sm" type="none"/>
                    </a:lnB>
                    <a:solidFill>
                      <a:srgbClr val="EEF0F2"/>
                    </a:solidFill>
                  </a:tcPr>
                </a:tc>
              </a:tr>
              <a:tr h="748900">
                <a:tc>
                  <a:txBody>
                    <a:bodyPr/>
                    <a:lstStyle/>
                    <a:p>
                      <a:pPr indent="0" lvl="0" marL="0" rtl="0" algn="l">
                        <a:spcBef>
                          <a:spcPts val="0"/>
                        </a:spcBef>
                        <a:spcAft>
                          <a:spcPts val="0"/>
                        </a:spcAft>
                        <a:buNone/>
                      </a:pPr>
                      <a:r>
                        <a:rPr b="1" lang="en"/>
                        <a:t>Min samples Leaf</a:t>
                      </a:r>
                      <a:endParaRPr b="1"/>
                    </a:p>
                  </a:txBody>
                  <a:tcPr marT="91425" marB="91425" marR="91425" marL="91425" anchor="ctr">
                    <a:lnL cap="flat" cmpd="sng" w="38100">
                      <a:solidFill>
                        <a:srgbClr val="3C8DA0"/>
                      </a:solidFill>
                      <a:prstDash val="solid"/>
                      <a:round/>
                      <a:headEnd len="sm" w="sm" type="none"/>
                      <a:tailEnd len="sm" w="sm" type="none"/>
                    </a:lnL>
                    <a:lnR cap="flat" cmpd="sng" w="38100">
                      <a:solidFill>
                        <a:srgbClr val="3C8DA0"/>
                      </a:solidFill>
                      <a:prstDash val="solid"/>
                      <a:round/>
                      <a:headEnd len="sm" w="sm" type="none"/>
                      <a:tailEnd len="sm" w="sm" type="none"/>
                    </a:lnR>
                    <a:lnT cap="flat" cmpd="sng" w="38100">
                      <a:solidFill>
                        <a:srgbClr val="3C8DA0"/>
                      </a:solidFill>
                      <a:prstDash val="solid"/>
                      <a:round/>
                      <a:headEnd len="sm" w="sm" type="none"/>
                      <a:tailEnd len="sm" w="sm" type="none"/>
                    </a:lnT>
                    <a:lnB cap="flat" cmpd="sng" w="38100">
                      <a:solidFill>
                        <a:srgbClr val="3C8DA0"/>
                      </a:solidFill>
                      <a:prstDash val="solid"/>
                      <a:round/>
                      <a:headEnd len="sm" w="sm" type="none"/>
                      <a:tailEnd len="sm" w="sm" type="none"/>
                    </a:lnB>
                    <a:solidFill>
                      <a:srgbClr val="EEF0F2"/>
                    </a:solidFill>
                  </a:tcPr>
                </a:tc>
                <a:tc>
                  <a:txBody>
                    <a:bodyPr/>
                    <a:lstStyle/>
                    <a:p>
                      <a:pPr indent="0" lvl="0" marL="0" rtl="0" algn="l">
                        <a:spcBef>
                          <a:spcPts val="0"/>
                        </a:spcBef>
                        <a:spcAft>
                          <a:spcPts val="0"/>
                        </a:spcAft>
                        <a:buNone/>
                      </a:pPr>
                      <a:r>
                        <a:rPr b="1" lang="en"/>
                        <a:t>5</a:t>
                      </a:r>
                      <a:endParaRPr b="1"/>
                    </a:p>
                  </a:txBody>
                  <a:tcPr marT="91425" marB="91425" marR="91425" marL="91425" anchor="ctr">
                    <a:lnL cap="flat" cmpd="sng" w="38100">
                      <a:solidFill>
                        <a:srgbClr val="3C8DA0"/>
                      </a:solidFill>
                      <a:prstDash val="solid"/>
                      <a:round/>
                      <a:headEnd len="sm" w="sm" type="none"/>
                      <a:tailEnd len="sm" w="sm" type="none"/>
                    </a:lnL>
                    <a:lnR cap="flat" cmpd="sng" w="38100">
                      <a:solidFill>
                        <a:srgbClr val="3C8DA0"/>
                      </a:solidFill>
                      <a:prstDash val="solid"/>
                      <a:round/>
                      <a:headEnd len="sm" w="sm" type="none"/>
                      <a:tailEnd len="sm" w="sm" type="none"/>
                    </a:lnR>
                    <a:lnT cap="flat" cmpd="sng" w="38100">
                      <a:solidFill>
                        <a:srgbClr val="3C8DA0"/>
                      </a:solidFill>
                      <a:prstDash val="solid"/>
                      <a:round/>
                      <a:headEnd len="sm" w="sm" type="none"/>
                      <a:tailEnd len="sm" w="sm" type="none"/>
                    </a:lnT>
                    <a:lnB cap="flat" cmpd="sng" w="38100">
                      <a:solidFill>
                        <a:srgbClr val="3C8DA0"/>
                      </a:solidFill>
                      <a:prstDash val="solid"/>
                      <a:round/>
                      <a:headEnd len="sm" w="sm" type="none"/>
                      <a:tailEnd len="sm" w="sm" type="none"/>
                    </a:lnB>
                    <a:solidFill>
                      <a:srgbClr val="EEF0F2"/>
                    </a:solidFill>
                  </a:tcPr>
                </a:tc>
              </a:tr>
              <a:tr h="493425">
                <a:tc>
                  <a:txBody>
                    <a:bodyPr/>
                    <a:lstStyle/>
                    <a:p>
                      <a:pPr indent="0" lvl="0" marL="0" rtl="0" algn="l">
                        <a:spcBef>
                          <a:spcPts val="0"/>
                        </a:spcBef>
                        <a:spcAft>
                          <a:spcPts val="0"/>
                        </a:spcAft>
                        <a:buNone/>
                      </a:pPr>
                      <a:r>
                        <a:rPr b="1" lang="en"/>
                        <a:t>Min samples Split</a:t>
                      </a:r>
                      <a:endParaRPr b="1"/>
                    </a:p>
                  </a:txBody>
                  <a:tcPr marT="91425" marB="91425" marR="91425" marL="91425" anchor="ctr">
                    <a:lnL cap="flat" cmpd="sng" w="38100">
                      <a:solidFill>
                        <a:srgbClr val="3C8DA0"/>
                      </a:solidFill>
                      <a:prstDash val="solid"/>
                      <a:round/>
                      <a:headEnd len="sm" w="sm" type="none"/>
                      <a:tailEnd len="sm" w="sm" type="none"/>
                    </a:lnL>
                    <a:lnR cap="flat" cmpd="sng" w="38100">
                      <a:solidFill>
                        <a:srgbClr val="3C8DA0"/>
                      </a:solidFill>
                      <a:prstDash val="solid"/>
                      <a:round/>
                      <a:headEnd len="sm" w="sm" type="none"/>
                      <a:tailEnd len="sm" w="sm" type="none"/>
                    </a:lnR>
                    <a:lnT cap="flat" cmpd="sng" w="38100">
                      <a:solidFill>
                        <a:srgbClr val="3C8DA0"/>
                      </a:solidFill>
                      <a:prstDash val="solid"/>
                      <a:round/>
                      <a:headEnd len="sm" w="sm" type="none"/>
                      <a:tailEnd len="sm" w="sm" type="none"/>
                    </a:lnT>
                    <a:lnB cap="flat" cmpd="sng" w="38100">
                      <a:solidFill>
                        <a:srgbClr val="3C8DA0"/>
                      </a:solidFill>
                      <a:prstDash val="solid"/>
                      <a:round/>
                      <a:headEnd len="sm" w="sm" type="none"/>
                      <a:tailEnd len="sm" w="sm" type="none"/>
                    </a:lnB>
                    <a:solidFill>
                      <a:srgbClr val="EEF0F2"/>
                    </a:solidFill>
                  </a:tcPr>
                </a:tc>
                <a:tc>
                  <a:txBody>
                    <a:bodyPr/>
                    <a:lstStyle/>
                    <a:p>
                      <a:pPr indent="0" lvl="0" marL="0" rtl="0" algn="l">
                        <a:spcBef>
                          <a:spcPts val="0"/>
                        </a:spcBef>
                        <a:spcAft>
                          <a:spcPts val="0"/>
                        </a:spcAft>
                        <a:buNone/>
                      </a:pPr>
                      <a:r>
                        <a:rPr b="1" lang="en"/>
                        <a:t>0.01</a:t>
                      </a:r>
                      <a:endParaRPr b="1"/>
                    </a:p>
                  </a:txBody>
                  <a:tcPr marT="91425" marB="91425" marR="91425" marL="91425" anchor="ctr">
                    <a:lnL cap="flat" cmpd="sng" w="38100">
                      <a:solidFill>
                        <a:srgbClr val="3C8DA0"/>
                      </a:solidFill>
                      <a:prstDash val="solid"/>
                      <a:round/>
                      <a:headEnd len="sm" w="sm" type="none"/>
                      <a:tailEnd len="sm" w="sm" type="none"/>
                    </a:lnL>
                    <a:lnR cap="flat" cmpd="sng" w="38100">
                      <a:solidFill>
                        <a:srgbClr val="3C8DA0"/>
                      </a:solidFill>
                      <a:prstDash val="solid"/>
                      <a:round/>
                      <a:headEnd len="sm" w="sm" type="none"/>
                      <a:tailEnd len="sm" w="sm" type="none"/>
                    </a:lnR>
                    <a:lnT cap="flat" cmpd="sng" w="38100">
                      <a:solidFill>
                        <a:srgbClr val="3C8DA0"/>
                      </a:solidFill>
                      <a:prstDash val="solid"/>
                      <a:round/>
                      <a:headEnd len="sm" w="sm" type="none"/>
                      <a:tailEnd len="sm" w="sm" type="none"/>
                    </a:lnT>
                    <a:lnB cap="flat" cmpd="sng" w="38100">
                      <a:solidFill>
                        <a:srgbClr val="3C8DA0"/>
                      </a:solidFill>
                      <a:prstDash val="solid"/>
                      <a:round/>
                      <a:headEnd len="sm" w="sm" type="none"/>
                      <a:tailEnd len="sm" w="sm" type="none"/>
                    </a:lnB>
                    <a:solidFill>
                      <a:srgbClr val="EEF0F2"/>
                    </a:solidFill>
                  </a:tcPr>
                </a:tc>
              </a:tr>
            </a:tbl>
          </a:graphicData>
        </a:graphic>
      </p:graphicFrame>
      <p:graphicFrame>
        <p:nvGraphicFramePr>
          <p:cNvPr id="2296" name="Google Shape;2296;gf6c1408848_0_8"/>
          <p:cNvGraphicFramePr/>
          <p:nvPr/>
        </p:nvGraphicFramePr>
        <p:xfrm>
          <a:off x="6449625" y="1586775"/>
          <a:ext cx="3000000" cy="3000000"/>
        </p:xfrm>
        <a:graphic>
          <a:graphicData uri="http://schemas.openxmlformats.org/drawingml/2006/table">
            <a:tbl>
              <a:tblPr>
                <a:noFill/>
                <a:tableStyleId>{93CCE692-D6A3-413D-8C98-9877E96854C9}</a:tableStyleId>
              </a:tblPr>
              <a:tblGrid>
                <a:gridCol w="2470550"/>
              </a:tblGrid>
              <a:tr h="192600">
                <a:tc>
                  <a:txBody>
                    <a:bodyPr/>
                    <a:lstStyle/>
                    <a:p>
                      <a:pPr indent="0" lvl="0" marL="0" rtl="0" algn="ctr">
                        <a:spcBef>
                          <a:spcPts val="0"/>
                        </a:spcBef>
                        <a:spcAft>
                          <a:spcPts val="0"/>
                        </a:spcAft>
                        <a:buNone/>
                      </a:pPr>
                      <a:r>
                        <a:rPr b="1" lang="en">
                          <a:solidFill>
                            <a:schemeClr val="lt1"/>
                          </a:solidFill>
                        </a:rPr>
                        <a:t>SELECTED FEATURES</a:t>
                      </a:r>
                      <a:endParaRPr b="1">
                        <a:solidFill>
                          <a:schemeClr val="lt1"/>
                        </a:solidFill>
                      </a:endParaRPr>
                    </a:p>
                  </a:txBody>
                  <a:tcPr marT="91425" marB="91425" marR="91425" marL="91425" anchor="ctr">
                    <a:lnL cap="flat" cmpd="sng" w="38100">
                      <a:solidFill>
                        <a:srgbClr val="3C8DA0"/>
                      </a:solidFill>
                      <a:prstDash val="solid"/>
                      <a:round/>
                      <a:headEnd len="sm" w="sm" type="none"/>
                      <a:tailEnd len="sm" w="sm" type="none"/>
                    </a:lnL>
                    <a:lnR cap="flat" cmpd="sng" w="38100">
                      <a:solidFill>
                        <a:srgbClr val="3C8DA0"/>
                      </a:solidFill>
                      <a:prstDash val="solid"/>
                      <a:round/>
                      <a:headEnd len="sm" w="sm" type="none"/>
                      <a:tailEnd len="sm" w="sm" type="none"/>
                    </a:lnR>
                    <a:lnT cap="flat" cmpd="sng" w="38100">
                      <a:solidFill>
                        <a:srgbClr val="3C8DA0"/>
                      </a:solidFill>
                      <a:prstDash val="solid"/>
                      <a:round/>
                      <a:headEnd len="sm" w="sm" type="none"/>
                      <a:tailEnd len="sm" w="sm" type="none"/>
                    </a:lnT>
                    <a:lnB cap="flat" cmpd="sng" w="38100">
                      <a:solidFill>
                        <a:srgbClr val="3C8DA0"/>
                      </a:solidFill>
                      <a:prstDash val="solid"/>
                      <a:round/>
                      <a:headEnd len="sm" w="sm" type="none"/>
                      <a:tailEnd len="sm" w="sm" type="none"/>
                    </a:lnB>
                    <a:solidFill>
                      <a:srgbClr val="325D79"/>
                    </a:solidFill>
                  </a:tcPr>
                </a:tc>
              </a:tr>
              <a:tr h="381000">
                <a:tc>
                  <a:txBody>
                    <a:bodyPr/>
                    <a:lstStyle/>
                    <a:p>
                      <a:pPr indent="0" lvl="0" marL="0" rtl="0" algn="l">
                        <a:lnSpc>
                          <a:spcPct val="115000"/>
                        </a:lnSpc>
                        <a:spcBef>
                          <a:spcPts val="0"/>
                        </a:spcBef>
                        <a:spcAft>
                          <a:spcPts val="0"/>
                        </a:spcAft>
                        <a:buNone/>
                      </a:pPr>
                      <a:r>
                        <a:rPr b="1" lang="en"/>
                        <a:t>Sulfate</a:t>
                      </a:r>
                      <a:endParaRPr b="1"/>
                    </a:p>
                  </a:txBody>
                  <a:tcPr marT="91425" marB="91425" marR="91425" marL="91425">
                    <a:lnL cap="flat" cmpd="sng" w="38100">
                      <a:solidFill>
                        <a:srgbClr val="3C8DA0"/>
                      </a:solidFill>
                      <a:prstDash val="solid"/>
                      <a:round/>
                      <a:headEnd len="sm" w="sm" type="none"/>
                      <a:tailEnd len="sm" w="sm" type="none"/>
                    </a:lnL>
                    <a:lnR cap="flat" cmpd="sng" w="38100">
                      <a:solidFill>
                        <a:srgbClr val="3C8DA0"/>
                      </a:solidFill>
                      <a:prstDash val="solid"/>
                      <a:round/>
                      <a:headEnd len="sm" w="sm" type="none"/>
                      <a:tailEnd len="sm" w="sm" type="none"/>
                    </a:lnR>
                    <a:lnT cap="flat" cmpd="sng" w="38100">
                      <a:solidFill>
                        <a:srgbClr val="3C8DA0"/>
                      </a:solidFill>
                      <a:prstDash val="solid"/>
                      <a:round/>
                      <a:headEnd len="sm" w="sm" type="none"/>
                      <a:tailEnd len="sm" w="sm" type="none"/>
                    </a:lnT>
                    <a:lnB cap="flat" cmpd="sng" w="38100">
                      <a:solidFill>
                        <a:srgbClr val="3C8DA0"/>
                      </a:solidFill>
                      <a:prstDash val="solid"/>
                      <a:round/>
                      <a:headEnd len="sm" w="sm" type="none"/>
                      <a:tailEnd len="sm" w="sm" type="none"/>
                    </a:lnB>
                    <a:solidFill>
                      <a:srgbClr val="E3E9ED"/>
                    </a:solidFill>
                  </a:tcPr>
                </a:tc>
              </a:tr>
              <a:tr h="381000">
                <a:tc>
                  <a:txBody>
                    <a:bodyPr/>
                    <a:lstStyle/>
                    <a:p>
                      <a:pPr indent="0" lvl="0" marL="0" rtl="0" algn="l">
                        <a:spcBef>
                          <a:spcPts val="0"/>
                        </a:spcBef>
                        <a:spcAft>
                          <a:spcPts val="0"/>
                        </a:spcAft>
                        <a:buNone/>
                      </a:pPr>
                      <a:r>
                        <a:rPr b="1" lang="en"/>
                        <a:t>Solids</a:t>
                      </a:r>
                      <a:endParaRPr b="1"/>
                    </a:p>
                  </a:txBody>
                  <a:tcPr marT="91425" marB="91425" marR="91425" marL="91425">
                    <a:lnL cap="flat" cmpd="sng" w="38100">
                      <a:solidFill>
                        <a:srgbClr val="3C8DA0"/>
                      </a:solidFill>
                      <a:prstDash val="solid"/>
                      <a:round/>
                      <a:headEnd len="sm" w="sm" type="none"/>
                      <a:tailEnd len="sm" w="sm" type="none"/>
                    </a:lnL>
                    <a:lnR cap="flat" cmpd="sng" w="38100">
                      <a:solidFill>
                        <a:srgbClr val="3C8DA0"/>
                      </a:solidFill>
                      <a:prstDash val="solid"/>
                      <a:round/>
                      <a:headEnd len="sm" w="sm" type="none"/>
                      <a:tailEnd len="sm" w="sm" type="none"/>
                    </a:lnR>
                    <a:lnT cap="flat" cmpd="sng" w="38100">
                      <a:solidFill>
                        <a:srgbClr val="3C8DA0"/>
                      </a:solidFill>
                      <a:prstDash val="solid"/>
                      <a:round/>
                      <a:headEnd len="sm" w="sm" type="none"/>
                      <a:tailEnd len="sm" w="sm" type="none"/>
                    </a:lnT>
                    <a:lnB cap="flat" cmpd="sng" w="38100">
                      <a:solidFill>
                        <a:srgbClr val="3C8DA0"/>
                      </a:solidFill>
                      <a:prstDash val="solid"/>
                      <a:round/>
                      <a:headEnd len="sm" w="sm" type="none"/>
                      <a:tailEnd len="sm" w="sm" type="none"/>
                    </a:lnB>
                    <a:solidFill>
                      <a:srgbClr val="E3E9ED"/>
                    </a:solidFill>
                  </a:tcPr>
                </a:tc>
              </a:tr>
              <a:tr h="381000">
                <a:tc>
                  <a:txBody>
                    <a:bodyPr/>
                    <a:lstStyle/>
                    <a:p>
                      <a:pPr indent="0" lvl="0" marL="0" rtl="0" algn="l">
                        <a:spcBef>
                          <a:spcPts val="0"/>
                        </a:spcBef>
                        <a:spcAft>
                          <a:spcPts val="0"/>
                        </a:spcAft>
                        <a:buNone/>
                      </a:pPr>
                      <a:r>
                        <a:rPr b="1" lang="en"/>
                        <a:t>Hardness</a:t>
                      </a:r>
                      <a:endParaRPr b="1"/>
                    </a:p>
                  </a:txBody>
                  <a:tcPr marT="91425" marB="91425" marR="91425" marL="91425">
                    <a:lnL cap="flat" cmpd="sng" w="38100">
                      <a:solidFill>
                        <a:srgbClr val="3C8DA0"/>
                      </a:solidFill>
                      <a:prstDash val="solid"/>
                      <a:round/>
                      <a:headEnd len="sm" w="sm" type="none"/>
                      <a:tailEnd len="sm" w="sm" type="none"/>
                    </a:lnL>
                    <a:lnR cap="flat" cmpd="sng" w="38100">
                      <a:solidFill>
                        <a:srgbClr val="3C8DA0"/>
                      </a:solidFill>
                      <a:prstDash val="solid"/>
                      <a:round/>
                      <a:headEnd len="sm" w="sm" type="none"/>
                      <a:tailEnd len="sm" w="sm" type="none"/>
                    </a:lnR>
                    <a:lnT cap="flat" cmpd="sng" w="38100">
                      <a:solidFill>
                        <a:srgbClr val="3C8DA0"/>
                      </a:solidFill>
                      <a:prstDash val="solid"/>
                      <a:round/>
                      <a:headEnd len="sm" w="sm" type="none"/>
                      <a:tailEnd len="sm" w="sm" type="none"/>
                    </a:lnT>
                    <a:lnB cap="flat" cmpd="sng" w="38100">
                      <a:solidFill>
                        <a:srgbClr val="3C8DA0"/>
                      </a:solidFill>
                      <a:prstDash val="solid"/>
                      <a:round/>
                      <a:headEnd len="sm" w="sm" type="none"/>
                      <a:tailEnd len="sm" w="sm" type="none"/>
                    </a:lnB>
                    <a:solidFill>
                      <a:srgbClr val="E3E9ED"/>
                    </a:solidFill>
                  </a:tcPr>
                </a:tc>
              </a:tr>
              <a:tr h="381000">
                <a:tc>
                  <a:txBody>
                    <a:bodyPr/>
                    <a:lstStyle/>
                    <a:p>
                      <a:pPr indent="0" lvl="0" marL="0" rtl="0" algn="l">
                        <a:spcBef>
                          <a:spcPts val="0"/>
                        </a:spcBef>
                        <a:spcAft>
                          <a:spcPts val="0"/>
                        </a:spcAft>
                        <a:buNone/>
                      </a:pPr>
                      <a:r>
                        <a:rPr b="1" lang="en"/>
                        <a:t>PH</a:t>
                      </a:r>
                      <a:endParaRPr b="1"/>
                    </a:p>
                  </a:txBody>
                  <a:tcPr marT="91425" marB="91425" marR="91425" marL="91425">
                    <a:lnL cap="flat" cmpd="sng" w="38100">
                      <a:solidFill>
                        <a:srgbClr val="3C8DA0"/>
                      </a:solidFill>
                      <a:prstDash val="solid"/>
                      <a:round/>
                      <a:headEnd len="sm" w="sm" type="none"/>
                      <a:tailEnd len="sm" w="sm" type="none"/>
                    </a:lnL>
                    <a:lnR cap="flat" cmpd="sng" w="38100">
                      <a:solidFill>
                        <a:srgbClr val="3C8DA0"/>
                      </a:solidFill>
                      <a:prstDash val="solid"/>
                      <a:round/>
                      <a:headEnd len="sm" w="sm" type="none"/>
                      <a:tailEnd len="sm" w="sm" type="none"/>
                    </a:lnR>
                    <a:lnT cap="flat" cmpd="sng" w="38100">
                      <a:solidFill>
                        <a:srgbClr val="3C8DA0"/>
                      </a:solidFill>
                      <a:prstDash val="solid"/>
                      <a:round/>
                      <a:headEnd len="sm" w="sm" type="none"/>
                      <a:tailEnd len="sm" w="sm" type="none"/>
                    </a:lnT>
                    <a:lnB cap="flat" cmpd="sng" w="38100">
                      <a:solidFill>
                        <a:srgbClr val="3C8DA0"/>
                      </a:solidFill>
                      <a:prstDash val="solid"/>
                      <a:round/>
                      <a:headEnd len="sm" w="sm" type="none"/>
                      <a:tailEnd len="sm" w="sm" type="none"/>
                    </a:lnB>
                    <a:solidFill>
                      <a:srgbClr val="E3E9ED"/>
                    </a:solidFill>
                  </a:tcPr>
                </a:tc>
              </a:tr>
              <a:tr h="381000">
                <a:tc>
                  <a:txBody>
                    <a:bodyPr/>
                    <a:lstStyle/>
                    <a:p>
                      <a:pPr indent="0" lvl="0" marL="0" rtl="0" algn="l">
                        <a:spcBef>
                          <a:spcPts val="0"/>
                        </a:spcBef>
                        <a:spcAft>
                          <a:spcPts val="0"/>
                        </a:spcAft>
                        <a:buNone/>
                      </a:pPr>
                      <a:r>
                        <a:rPr b="1" lang="en"/>
                        <a:t>Chloramines</a:t>
                      </a:r>
                      <a:endParaRPr b="1"/>
                    </a:p>
                  </a:txBody>
                  <a:tcPr marT="91425" marB="91425" marR="91425" marL="91425">
                    <a:lnL cap="flat" cmpd="sng" w="38100">
                      <a:solidFill>
                        <a:srgbClr val="3C8DA0"/>
                      </a:solidFill>
                      <a:prstDash val="solid"/>
                      <a:round/>
                      <a:headEnd len="sm" w="sm" type="none"/>
                      <a:tailEnd len="sm" w="sm" type="none"/>
                    </a:lnL>
                    <a:lnR cap="flat" cmpd="sng" w="38100">
                      <a:solidFill>
                        <a:srgbClr val="3C8DA0"/>
                      </a:solidFill>
                      <a:prstDash val="solid"/>
                      <a:round/>
                      <a:headEnd len="sm" w="sm" type="none"/>
                      <a:tailEnd len="sm" w="sm" type="none"/>
                    </a:lnR>
                    <a:lnT cap="flat" cmpd="sng" w="38100">
                      <a:solidFill>
                        <a:srgbClr val="3C8DA0"/>
                      </a:solidFill>
                      <a:prstDash val="solid"/>
                      <a:round/>
                      <a:headEnd len="sm" w="sm" type="none"/>
                      <a:tailEnd len="sm" w="sm" type="none"/>
                    </a:lnT>
                    <a:lnB cap="flat" cmpd="sng" w="38100">
                      <a:solidFill>
                        <a:srgbClr val="3C8DA0"/>
                      </a:solidFill>
                      <a:prstDash val="solid"/>
                      <a:round/>
                      <a:headEnd len="sm" w="sm" type="none"/>
                      <a:tailEnd len="sm" w="sm" type="none"/>
                    </a:lnB>
                    <a:solidFill>
                      <a:srgbClr val="E3E9ED"/>
                    </a:solidFill>
                  </a:tcPr>
                </a:tc>
              </a:tr>
            </a:tbl>
          </a:graphicData>
        </a:graphic>
      </p:graphicFrame>
      <p:pic>
        <p:nvPicPr>
          <p:cNvPr id="2297" name="Google Shape;2297;gf6c1408848_0_8"/>
          <p:cNvPicPr preferRelativeResize="0"/>
          <p:nvPr/>
        </p:nvPicPr>
        <p:blipFill>
          <a:blip r:embed="rId3">
            <a:alphaModFix/>
          </a:blip>
          <a:stretch>
            <a:fillRect/>
          </a:stretch>
        </p:blipFill>
        <p:spPr>
          <a:xfrm>
            <a:off x="3160658" y="1484700"/>
            <a:ext cx="2933700" cy="2495550"/>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1" name="Shape 2301"/>
        <p:cNvGrpSpPr/>
        <p:nvPr/>
      </p:nvGrpSpPr>
      <p:grpSpPr>
        <a:xfrm>
          <a:off x="0" y="0"/>
          <a:ext cx="0" cy="0"/>
          <a:chOff x="0" y="0"/>
          <a:chExt cx="0" cy="0"/>
        </a:xfrm>
      </p:grpSpPr>
      <p:sp>
        <p:nvSpPr>
          <p:cNvPr id="2302" name="Google Shape;2302;gf6c1408848_0_15"/>
          <p:cNvSpPr txBox="1"/>
          <p:nvPr>
            <p:ph type="ctrTitle"/>
          </p:nvPr>
        </p:nvSpPr>
        <p:spPr>
          <a:xfrm>
            <a:off x="736646" y="373025"/>
            <a:ext cx="76725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Decision Tree</a:t>
            </a:r>
            <a:endParaRPr/>
          </a:p>
        </p:txBody>
      </p:sp>
      <p:graphicFrame>
        <p:nvGraphicFramePr>
          <p:cNvPr id="2303" name="Google Shape;2303;gf6c1408848_0_15"/>
          <p:cNvGraphicFramePr/>
          <p:nvPr/>
        </p:nvGraphicFramePr>
        <p:xfrm>
          <a:off x="736650" y="1703300"/>
          <a:ext cx="3000000" cy="3000000"/>
        </p:xfrm>
        <a:graphic>
          <a:graphicData uri="http://schemas.openxmlformats.org/drawingml/2006/table">
            <a:tbl>
              <a:tblPr>
                <a:noFill/>
                <a:tableStyleId>{93CCE692-D6A3-413D-8C98-9877E96854C9}</a:tableStyleId>
              </a:tblPr>
              <a:tblGrid>
                <a:gridCol w="1093150"/>
                <a:gridCol w="1093150"/>
                <a:gridCol w="1093150"/>
                <a:gridCol w="1093150"/>
              </a:tblGrid>
              <a:tr h="573525">
                <a:tc>
                  <a:txBody>
                    <a:bodyPr/>
                    <a:lstStyle/>
                    <a:p>
                      <a:pPr indent="0" lvl="0" marL="0" rtl="0" algn="ctr">
                        <a:spcBef>
                          <a:spcPts val="0"/>
                        </a:spcBef>
                        <a:spcAft>
                          <a:spcPts val="0"/>
                        </a:spcAft>
                        <a:buNone/>
                      </a:pPr>
                      <a:r>
                        <a:t/>
                      </a:r>
                      <a:endParaRPr b="1" sz="1600"/>
                    </a:p>
                  </a:txBody>
                  <a:tcPr marT="91425" marB="91425" marR="91425" marL="91425">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c gridSpan="3">
                  <a:txBody>
                    <a:bodyPr/>
                    <a:lstStyle/>
                    <a:p>
                      <a:pPr indent="0" lvl="0" marL="0" rtl="0" algn="ctr">
                        <a:spcBef>
                          <a:spcPts val="0"/>
                        </a:spcBef>
                        <a:spcAft>
                          <a:spcPts val="0"/>
                        </a:spcAft>
                        <a:buNone/>
                      </a:pPr>
                      <a:r>
                        <a:rPr b="1" lang="en" sz="1500"/>
                        <a:t>Actual</a:t>
                      </a:r>
                      <a:endParaRPr/>
                    </a:p>
                  </a:txBody>
                  <a:tcPr marT="91425" marB="91425" marR="91425" marL="91425">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rgbClr val="5F8195"/>
                    </a:solidFill>
                  </a:tcPr>
                </a:tc>
                <a:tc hMerge="1"/>
                <a:tc hMerge="1"/>
              </a:tr>
              <a:tr h="573525">
                <a:tc rowSpan="3">
                  <a:txBody>
                    <a:bodyPr/>
                    <a:lstStyle/>
                    <a:p>
                      <a:pPr indent="0" lvl="0" marL="0" rtl="0" algn="ctr">
                        <a:spcBef>
                          <a:spcPts val="0"/>
                        </a:spcBef>
                        <a:spcAft>
                          <a:spcPts val="0"/>
                        </a:spcAft>
                        <a:buNone/>
                      </a:pPr>
                      <a:r>
                        <a:rPr b="1" lang="en" sz="1500"/>
                        <a:t>Predicted</a:t>
                      </a:r>
                      <a:endParaRPr b="1"/>
                    </a:p>
                  </a:txBody>
                  <a:tcPr marT="91425" marB="91425" marR="91425" marL="9142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b="1"/>
                    </a:p>
                  </a:txBody>
                  <a:tcPr marT="91425" marB="91425" marR="91425" marL="91425">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b="1" lang="en"/>
                        <a:t>NO</a:t>
                      </a:r>
                      <a:endParaRPr b="1"/>
                    </a:p>
                  </a:txBody>
                  <a:tcPr marT="91425" marB="91425" marR="91425" marL="9142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rgbClr val="B3C3CE"/>
                    </a:solidFill>
                  </a:tcPr>
                </a:tc>
                <a:tc>
                  <a:txBody>
                    <a:bodyPr/>
                    <a:lstStyle/>
                    <a:p>
                      <a:pPr indent="0" lvl="0" marL="0" rtl="0" algn="ctr">
                        <a:spcBef>
                          <a:spcPts val="0"/>
                        </a:spcBef>
                        <a:spcAft>
                          <a:spcPts val="0"/>
                        </a:spcAft>
                        <a:buNone/>
                      </a:pPr>
                      <a:r>
                        <a:rPr b="1" lang="en"/>
                        <a:t>YES</a:t>
                      </a:r>
                      <a:endParaRPr b="1"/>
                    </a:p>
                  </a:txBody>
                  <a:tcPr marT="91425" marB="91425" marR="91425" marL="9142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rgbClr val="B3C3CE"/>
                    </a:solidFill>
                  </a:tcPr>
                </a:tc>
              </a:tr>
              <a:tr h="573525">
                <a:tc vMerge="1"/>
                <a:tc>
                  <a:txBody>
                    <a:bodyPr/>
                    <a:lstStyle/>
                    <a:p>
                      <a:pPr indent="0" lvl="0" marL="0" rtl="0" algn="ctr">
                        <a:spcBef>
                          <a:spcPts val="0"/>
                        </a:spcBef>
                        <a:spcAft>
                          <a:spcPts val="0"/>
                        </a:spcAft>
                        <a:buNone/>
                      </a:pPr>
                      <a:r>
                        <a:rPr b="1" lang="en"/>
                        <a:t>NO</a:t>
                      </a:r>
                      <a:endParaRPr b="1"/>
                    </a:p>
                  </a:txBody>
                  <a:tcPr marT="91425" marB="91425" marR="91425" marL="9142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rgbClr val="B3C3CE"/>
                    </a:solidFill>
                  </a:tcPr>
                </a:tc>
                <a:tc>
                  <a:txBody>
                    <a:bodyPr/>
                    <a:lstStyle/>
                    <a:p>
                      <a:pPr indent="0" lvl="0" marL="0" rtl="0" algn="ctr">
                        <a:spcBef>
                          <a:spcPts val="0"/>
                        </a:spcBef>
                        <a:spcAft>
                          <a:spcPts val="0"/>
                        </a:spcAft>
                        <a:buNone/>
                      </a:pPr>
                      <a:r>
                        <a:rPr b="1" lang="en"/>
                        <a:t>354</a:t>
                      </a:r>
                      <a:endParaRPr b="1"/>
                    </a:p>
                  </a:txBody>
                  <a:tcPr marT="91425" marB="91425" marR="91425" marL="9142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rgbClr val="CFE2F3"/>
                    </a:solidFill>
                  </a:tcPr>
                </a:tc>
                <a:tc>
                  <a:txBody>
                    <a:bodyPr/>
                    <a:lstStyle/>
                    <a:p>
                      <a:pPr indent="0" lvl="0" marL="0" rtl="0" algn="ctr">
                        <a:spcBef>
                          <a:spcPts val="0"/>
                        </a:spcBef>
                        <a:spcAft>
                          <a:spcPts val="0"/>
                        </a:spcAft>
                        <a:buNone/>
                      </a:pPr>
                      <a:r>
                        <a:rPr b="1" lang="en"/>
                        <a:t>39</a:t>
                      </a:r>
                      <a:endParaRPr b="1"/>
                    </a:p>
                  </a:txBody>
                  <a:tcPr marT="91425" marB="91425" marR="91425" marL="9142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rgbClr val="CFE2F3"/>
                    </a:solidFill>
                  </a:tcPr>
                </a:tc>
              </a:tr>
              <a:tr h="573525">
                <a:tc vMerge="1"/>
                <a:tc>
                  <a:txBody>
                    <a:bodyPr/>
                    <a:lstStyle/>
                    <a:p>
                      <a:pPr indent="0" lvl="0" marL="0" rtl="0" algn="ctr">
                        <a:spcBef>
                          <a:spcPts val="0"/>
                        </a:spcBef>
                        <a:spcAft>
                          <a:spcPts val="0"/>
                        </a:spcAft>
                        <a:buNone/>
                      </a:pPr>
                      <a:r>
                        <a:rPr b="1" lang="en"/>
                        <a:t>YES</a:t>
                      </a:r>
                      <a:endParaRPr b="1"/>
                    </a:p>
                  </a:txBody>
                  <a:tcPr marT="91425" marB="91425" marR="91425" marL="9142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rgbClr val="B3C3CE"/>
                    </a:solidFill>
                  </a:tcPr>
                </a:tc>
                <a:tc>
                  <a:txBody>
                    <a:bodyPr/>
                    <a:lstStyle/>
                    <a:p>
                      <a:pPr indent="0" lvl="0" marL="0" rtl="0" algn="ctr">
                        <a:spcBef>
                          <a:spcPts val="0"/>
                        </a:spcBef>
                        <a:spcAft>
                          <a:spcPts val="0"/>
                        </a:spcAft>
                        <a:buNone/>
                      </a:pPr>
                      <a:r>
                        <a:rPr b="1" lang="en"/>
                        <a:t>199</a:t>
                      </a:r>
                      <a:endParaRPr b="1"/>
                    </a:p>
                  </a:txBody>
                  <a:tcPr marT="91425" marB="91425" marR="91425" marL="9142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rgbClr val="CFE2F3"/>
                    </a:solidFill>
                  </a:tcPr>
                </a:tc>
                <a:tc>
                  <a:txBody>
                    <a:bodyPr/>
                    <a:lstStyle/>
                    <a:p>
                      <a:pPr indent="0" lvl="0" marL="0" rtl="0" algn="ctr">
                        <a:spcBef>
                          <a:spcPts val="0"/>
                        </a:spcBef>
                        <a:spcAft>
                          <a:spcPts val="0"/>
                        </a:spcAft>
                        <a:buNone/>
                      </a:pPr>
                      <a:r>
                        <a:rPr b="1" lang="en"/>
                        <a:t>64</a:t>
                      </a:r>
                      <a:endParaRPr b="1"/>
                    </a:p>
                  </a:txBody>
                  <a:tcPr marT="91425" marB="91425" marR="91425" marL="9142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rgbClr val="CFE2F3"/>
                    </a:solidFill>
                  </a:tcPr>
                </a:tc>
              </a:tr>
            </a:tbl>
          </a:graphicData>
        </a:graphic>
      </p:graphicFrame>
      <p:graphicFrame>
        <p:nvGraphicFramePr>
          <p:cNvPr id="2304" name="Google Shape;2304;gf6c1408848_0_15"/>
          <p:cNvGraphicFramePr/>
          <p:nvPr/>
        </p:nvGraphicFramePr>
        <p:xfrm>
          <a:off x="5737000" y="2190750"/>
          <a:ext cx="3000000" cy="3000000"/>
        </p:xfrm>
        <a:graphic>
          <a:graphicData uri="http://schemas.openxmlformats.org/drawingml/2006/table">
            <a:tbl>
              <a:tblPr>
                <a:noFill/>
                <a:tableStyleId>{93CCE692-D6A3-413D-8C98-9877E96854C9}</a:tableStyleId>
              </a:tblPr>
              <a:tblGrid>
                <a:gridCol w="1513875"/>
                <a:gridCol w="1513875"/>
              </a:tblGrid>
              <a:tr h="616575">
                <a:tc>
                  <a:txBody>
                    <a:bodyPr/>
                    <a:lstStyle/>
                    <a:p>
                      <a:pPr indent="0" lvl="0" marL="0" rtl="0" algn="ctr">
                        <a:spcBef>
                          <a:spcPts val="0"/>
                        </a:spcBef>
                        <a:spcAft>
                          <a:spcPts val="0"/>
                        </a:spcAft>
                        <a:buNone/>
                      </a:pPr>
                      <a:r>
                        <a:rPr b="1" lang="en"/>
                        <a:t>Accuracy Score</a:t>
                      </a:r>
                      <a:endParaRPr b="1"/>
                    </a:p>
                  </a:txBody>
                  <a:tcPr marT="91425" marB="91425" marR="91425" marL="91425" anchor="ctr">
                    <a:lnL cap="flat" cmpd="sng" w="28575">
                      <a:solidFill>
                        <a:schemeClr val="dk2"/>
                      </a:solidFill>
                      <a:prstDash val="solid"/>
                      <a:round/>
                      <a:headEnd len="sm" w="sm" type="none"/>
                      <a:tailEnd len="sm" w="sm" type="none"/>
                    </a:lnL>
                    <a:lnR cap="flat" cmpd="sng" w="28575">
                      <a:solidFill>
                        <a:schemeClr val="dk2"/>
                      </a:solidFill>
                      <a:prstDash val="solid"/>
                      <a:round/>
                      <a:headEnd len="sm" w="sm" type="none"/>
                      <a:tailEnd len="sm" w="sm" type="none"/>
                    </a:lnR>
                    <a:lnT cap="flat" cmpd="sng" w="28575">
                      <a:solidFill>
                        <a:schemeClr val="dk2"/>
                      </a:solidFill>
                      <a:prstDash val="solid"/>
                      <a:round/>
                      <a:headEnd len="sm" w="sm" type="none"/>
                      <a:tailEnd len="sm" w="sm" type="none"/>
                    </a:lnT>
                    <a:lnB cap="flat" cmpd="sng" w="28575">
                      <a:solidFill>
                        <a:schemeClr val="dk2"/>
                      </a:solidFill>
                      <a:prstDash val="solid"/>
                      <a:round/>
                      <a:headEnd len="sm" w="sm" type="none"/>
                      <a:tailEnd len="sm" w="sm" type="none"/>
                    </a:lnB>
                    <a:solidFill>
                      <a:srgbClr val="B3C3CE"/>
                    </a:solidFill>
                  </a:tcPr>
                </a:tc>
                <a:tc>
                  <a:txBody>
                    <a:bodyPr/>
                    <a:lstStyle/>
                    <a:p>
                      <a:pPr indent="0" lvl="0" marL="0" rtl="0" algn="ctr">
                        <a:spcBef>
                          <a:spcPts val="0"/>
                        </a:spcBef>
                        <a:spcAft>
                          <a:spcPts val="0"/>
                        </a:spcAft>
                        <a:buNone/>
                      </a:pPr>
                      <a:r>
                        <a:rPr b="1" lang="en"/>
                        <a:t>AUC Score</a:t>
                      </a:r>
                      <a:endParaRPr b="1"/>
                    </a:p>
                  </a:txBody>
                  <a:tcPr marT="91425" marB="91425" marR="91425" marL="91425" anchor="ctr">
                    <a:lnL cap="flat" cmpd="sng" w="28575">
                      <a:solidFill>
                        <a:schemeClr val="dk2"/>
                      </a:solidFill>
                      <a:prstDash val="solid"/>
                      <a:round/>
                      <a:headEnd len="sm" w="sm" type="none"/>
                      <a:tailEnd len="sm" w="sm" type="none"/>
                    </a:lnL>
                    <a:lnR cap="flat" cmpd="sng" w="28575">
                      <a:solidFill>
                        <a:schemeClr val="dk2"/>
                      </a:solidFill>
                      <a:prstDash val="solid"/>
                      <a:round/>
                      <a:headEnd len="sm" w="sm" type="none"/>
                      <a:tailEnd len="sm" w="sm" type="none"/>
                    </a:lnR>
                    <a:lnT cap="flat" cmpd="sng" w="28575">
                      <a:solidFill>
                        <a:schemeClr val="dk2"/>
                      </a:solidFill>
                      <a:prstDash val="solid"/>
                      <a:round/>
                      <a:headEnd len="sm" w="sm" type="none"/>
                      <a:tailEnd len="sm" w="sm" type="none"/>
                    </a:lnT>
                    <a:lnB cap="flat" cmpd="sng" w="28575">
                      <a:solidFill>
                        <a:schemeClr val="dk2"/>
                      </a:solidFill>
                      <a:prstDash val="solid"/>
                      <a:round/>
                      <a:headEnd len="sm" w="sm" type="none"/>
                      <a:tailEnd len="sm" w="sm" type="none"/>
                    </a:lnB>
                    <a:solidFill>
                      <a:srgbClr val="B3C3CE"/>
                    </a:solidFill>
                  </a:tcPr>
                </a:tc>
              </a:tr>
              <a:tr h="616575">
                <a:tc>
                  <a:txBody>
                    <a:bodyPr/>
                    <a:lstStyle/>
                    <a:p>
                      <a:pPr indent="0" lvl="0" marL="0" rtl="0" algn="ctr">
                        <a:spcBef>
                          <a:spcPts val="0"/>
                        </a:spcBef>
                        <a:spcAft>
                          <a:spcPts val="0"/>
                        </a:spcAft>
                        <a:buNone/>
                      </a:pPr>
                      <a:r>
                        <a:rPr b="1" lang="en"/>
                        <a:t>0.6372</a:t>
                      </a:r>
                      <a:endParaRPr b="1"/>
                    </a:p>
                  </a:txBody>
                  <a:tcPr marT="91425" marB="91425" marR="91425" marL="91425" anchor="ctr">
                    <a:lnL cap="flat" cmpd="sng" w="28575">
                      <a:solidFill>
                        <a:schemeClr val="dk2"/>
                      </a:solidFill>
                      <a:prstDash val="solid"/>
                      <a:round/>
                      <a:headEnd len="sm" w="sm" type="none"/>
                      <a:tailEnd len="sm" w="sm" type="none"/>
                    </a:lnL>
                    <a:lnR cap="flat" cmpd="sng" w="28575">
                      <a:solidFill>
                        <a:schemeClr val="dk2"/>
                      </a:solidFill>
                      <a:prstDash val="solid"/>
                      <a:round/>
                      <a:headEnd len="sm" w="sm" type="none"/>
                      <a:tailEnd len="sm" w="sm" type="none"/>
                    </a:lnR>
                    <a:lnT cap="flat" cmpd="sng" w="28575">
                      <a:solidFill>
                        <a:schemeClr val="dk2"/>
                      </a:solidFill>
                      <a:prstDash val="solid"/>
                      <a:round/>
                      <a:headEnd len="sm" w="sm" type="none"/>
                      <a:tailEnd len="sm" w="sm" type="none"/>
                    </a:lnT>
                    <a:lnB cap="flat" cmpd="sng" w="28575">
                      <a:solidFill>
                        <a:schemeClr val="dk2"/>
                      </a:solidFill>
                      <a:prstDash val="solid"/>
                      <a:round/>
                      <a:headEnd len="sm" w="sm" type="none"/>
                      <a:tailEnd len="sm" w="sm" type="none"/>
                    </a:lnB>
                    <a:solidFill>
                      <a:srgbClr val="CFE2F3"/>
                    </a:solidFill>
                  </a:tcPr>
                </a:tc>
                <a:tc>
                  <a:txBody>
                    <a:bodyPr/>
                    <a:lstStyle/>
                    <a:p>
                      <a:pPr indent="0" lvl="0" marL="0" rtl="0" algn="ctr">
                        <a:spcBef>
                          <a:spcPts val="0"/>
                        </a:spcBef>
                        <a:spcAft>
                          <a:spcPts val="0"/>
                        </a:spcAft>
                        <a:buNone/>
                      </a:pPr>
                      <a:r>
                        <a:rPr b="1" lang="en"/>
                        <a:t>0.5720</a:t>
                      </a:r>
                      <a:endParaRPr b="1"/>
                    </a:p>
                  </a:txBody>
                  <a:tcPr marT="91425" marB="91425" marR="91425" marL="91425" anchor="ctr">
                    <a:lnL cap="flat" cmpd="sng" w="28575">
                      <a:solidFill>
                        <a:schemeClr val="dk2"/>
                      </a:solidFill>
                      <a:prstDash val="solid"/>
                      <a:round/>
                      <a:headEnd len="sm" w="sm" type="none"/>
                      <a:tailEnd len="sm" w="sm" type="none"/>
                    </a:lnL>
                    <a:lnR cap="flat" cmpd="sng" w="28575">
                      <a:solidFill>
                        <a:schemeClr val="dk2"/>
                      </a:solidFill>
                      <a:prstDash val="solid"/>
                      <a:round/>
                      <a:headEnd len="sm" w="sm" type="none"/>
                      <a:tailEnd len="sm" w="sm" type="none"/>
                    </a:lnR>
                    <a:lnT cap="flat" cmpd="sng" w="28575">
                      <a:solidFill>
                        <a:schemeClr val="dk2"/>
                      </a:solidFill>
                      <a:prstDash val="solid"/>
                      <a:round/>
                      <a:headEnd len="sm" w="sm" type="none"/>
                      <a:tailEnd len="sm" w="sm" type="none"/>
                    </a:lnT>
                    <a:lnB cap="flat" cmpd="sng" w="28575">
                      <a:solidFill>
                        <a:schemeClr val="dk2"/>
                      </a:solidFill>
                      <a:prstDash val="solid"/>
                      <a:round/>
                      <a:headEnd len="sm" w="sm" type="none"/>
                      <a:tailEnd len="sm" w="sm" type="none"/>
                    </a:lnB>
                    <a:solidFill>
                      <a:srgbClr val="CFE2F3"/>
                    </a:solidFill>
                  </a:tcPr>
                </a:tc>
              </a:tr>
            </a:tbl>
          </a:graphicData>
        </a:graphic>
      </p:graphicFrame>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8" name="Shape 2308"/>
        <p:cNvGrpSpPr/>
        <p:nvPr/>
      </p:nvGrpSpPr>
      <p:grpSpPr>
        <a:xfrm>
          <a:off x="0" y="0"/>
          <a:ext cx="0" cy="0"/>
          <a:chOff x="0" y="0"/>
          <a:chExt cx="0" cy="0"/>
        </a:xfrm>
      </p:grpSpPr>
      <p:sp>
        <p:nvSpPr>
          <p:cNvPr id="2309" name="Google Shape;2309;gf6c1408848_0_26"/>
          <p:cNvSpPr txBox="1"/>
          <p:nvPr>
            <p:ph type="ctrTitle"/>
          </p:nvPr>
        </p:nvSpPr>
        <p:spPr>
          <a:xfrm>
            <a:off x="736646" y="373025"/>
            <a:ext cx="76725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Random Forest</a:t>
            </a:r>
            <a:endParaRPr/>
          </a:p>
        </p:txBody>
      </p:sp>
      <p:graphicFrame>
        <p:nvGraphicFramePr>
          <p:cNvPr id="2310" name="Google Shape;2310;gf6c1408848_0_26"/>
          <p:cNvGraphicFramePr/>
          <p:nvPr/>
        </p:nvGraphicFramePr>
        <p:xfrm>
          <a:off x="516950" y="1118000"/>
          <a:ext cx="3000000" cy="3000000"/>
        </p:xfrm>
        <a:graphic>
          <a:graphicData uri="http://schemas.openxmlformats.org/drawingml/2006/table">
            <a:tbl>
              <a:tblPr>
                <a:noFill/>
                <a:tableStyleId>{93CCE692-D6A3-413D-8C98-9877E96854C9}</a:tableStyleId>
              </a:tblPr>
              <a:tblGrid>
                <a:gridCol w="1407275"/>
                <a:gridCol w="945475"/>
              </a:tblGrid>
              <a:tr h="458525">
                <a:tc gridSpan="2">
                  <a:txBody>
                    <a:bodyPr/>
                    <a:lstStyle/>
                    <a:p>
                      <a:pPr indent="0" lvl="0" marL="0" rtl="0" algn="ctr">
                        <a:spcBef>
                          <a:spcPts val="0"/>
                        </a:spcBef>
                        <a:spcAft>
                          <a:spcPts val="0"/>
                        </a:spcAft>
                        <a:buNone/>
                      </a:pPr>
                      <a:r>
                        <a:rPr b="1" lang="en">
                          <a:solidFill>
                            <a:schemeClr val="lt1"/>
                          </a:solidFill>
                        </a:rPr>
                        <a:t>BEST PARAMETERS</a:t>
                      </a:r>
                      <a:endParaRPr b="1">
                        <a:solidFill>
                          <a:schemeClr val="lt1"/>
                        </a:solidFill>
                      </a:endParaRPr>
                    </a:p>
                  </a:txBody>
                  <a:tcPr marT="91425" marB="91425" marR="91425" marL="91425" anchor="ctr">
                    <a:lnL cap="flat" cmpd="sng" w="38100">
                      <a:solidFill>
                        <a:srgbClr val="3C8DA0"/>
                      </a:solidFill>
                      <a:prstDash val="solid"/>
                      <a:round/>
                      <a:headEnd len="sm" w="sm" type="none"/>
                      <a:tailEnd len="sm" w="sm" type="none"/>
                    </a:lnL>
                    <a:lnR cap="flat" cmpd="sng" w="38100">
                      <a:solidFill>
                        <a:srgbClr val="3C8DA0"/>
                      </a:solidFill>
                      <a:prstDash val="solid"/>
                      <a:round/>
                      <a:headEnd len="sm" w="sm" type="none"/>
                      <a:tailEnd len="sm" w="sm" type="none"/>
                    </a:lnR>
                    <a:lnT cap="flat" cmpd="sng" w="38100">
                      <a:solidFill>
                        <a:srgbClr val="3C8DA0"/>
                      </a:solidFill>
                      <a:prstDash val="solid"/>
                      <a:round/>
                      <a:headEnd len="sm" w="sm" type="none"/>
                      <a:tailEnd len="sm" w="sm" type="none"/>
                    </a:lnT>
                    <a:lnB cap="flat" cmpd="sng" w="38100">
                      <a:solidFill>
                        <a:srgbClr val="3C8DA0"/>
                      </a:solidFill>
                      <a:prstDash val="solid"/>
                      <a:round/>
                      <a:headEnd len="sm" w="sm" type="none"/>
                      <a:tailEnd len="sm" w="sm" type="none"/>
                    </a:lnB>
                    <a:solidFill>
                      <a:srgbClr val="1C5F6F"/>
                    </a:solidFill>
                  </a:tcPr>
                </a:tc>
                <a:tc hMerge="1"/>
              </a:tr>
              <a:tr h="748900">
                <a:tc>
                  <a:txBody>
                    <a:bodyPr/>
                    <a:lstStyle/>
                    <a:p>
                      <a:pPr indent="0" lvl="0" marL="0" rtl="0" algn="l">
                        <a:spcBef>
                          <a:spcPts val="0"/>
                        </a:spcBef>
                        <a:spcAft>
                          <a:spcPts val="0"/>
                        </a:spcAft>
                        <a:buNone/>
                      </a:pPr>
                      <a:r>
                        <a:rPr b="1" lang="en"/>
                        <a:t>Max Depth</a:t>
                      </a:r>
                      <a:endParaRPr b="1"/>
                    </a:p>
                  </a:txBody>
                  <a:tcPr marT="91425" marB="91425" marR="91425" marL="91425" anchor="ctr">
                    <a:lnL cap="flat" cmpd="sng" w="38100">
                      <a:solidFill>
                        <a:srgbClr val="3C8DA0"/>
                      </a:solidFill>
                      <a:prstDash val="solid"/>
                      <a:round/>
                      <a:headEnd len="sm" w="sm" type="none"/>
                      <a:tailEnd len="sm" w="sm" type="none"/>
                    </a:lnL>
                    <a:lnR cap="flat" cmpd="sng" w="38100">
                      <a:solidFill>
                        <a:srgbClr val="3C8DA0"/>
                      </a:solidFill>
                      <a:prstDash val="solid"/>
                      <a:round/>
                      <a:headEnd len="sm" w="sm" type="none"/>
                      <a:tailEnd len="sm" w="sm" type="none"/>
                    </a:lnR>
                    <a:lnT cap="flat" cmpd="sng" w="38100">
                      <a:solidFill>
                        <a:srgbClr val="3C8DA0"/>
                      </a:solidFill>
                      <a:prstDash val="solid"/>
                      <a:round/>
                      <a:headEnd len="sm" w="sm" type="none"/>
                      <a:tailEnd len="sm" w="sm" type="none"/>
                    </a:lnT>
                    <a:lnB cap="flat" cmpd="sng" w="38100">
                      <a:solidFill>
                        <a:srgbClr val="3C8DA0"/>
                      </a:solidFill>
                      <a:prstDash val="solid"/>
                      <a:round/>
                      <a:headEnd len="sm" w="sm" type="none"/>
                      <a:tailEnd len="sm" w="sm" type="none"/>
                    </a:lnB>
                    <a:solidFill>
                      <a:srgbClr val="EEF0F2"/>
                    </a:solidFill>
                  </a:tcPr>
                </a:tc>
                <a:tc>
                  <a:txBody>
                    <a:bodyPr/>
                    <a:lstStyle/>
                    <a:p>
                      <a:pPr indent="0" lvl="0" marL="0" rtl="0" algn="l">
                        <a:spcBef>
                          <a:spcPts val="0"/>
                        </a:spcBef>
                        <a:spcAft>
                          <a:spcPts val="0"/>
                        </a:spcAft>
                        <a:buNone/>
                      </a:pPr>
                      <a:r>
                        <a:rPr b="1" lang="en"/>
                        <a:t>10</a:t>
                      </a:r>
                      <a:endParaRPr b="1"/>
                    </a:p>
                  </a:txBody>
                  <a:tcPr marT="91425" marB="91425" marR="91425" marL="91425" anchor="ctr">
                    <a:lnL cap="flat" cmpd="sng" w="38100">
                      <a:solidFill>
                        <a:srgbClr val="3C8DA0"/>
                      </a:solidFill>
                      <a:prstDash val="solid"/>
                      <a:round/>
                      <a:headEnd len="sm" w="sm" type="none"/>
                      <a:tailEnd len="sm" w="sm" type="none"/>
                    </a:lnL>
                    <a:lnR cap="flat" cmpd="sng" w="38100">
                      <a:solidFill>
                        <a:srgbClr val="3C8DA0"/>
                      </a:solidFill>
                      <a:prstDash val="solid"/>
                      <a:round/>
                      <a:headEnd len="sm" w="sm" type="none"/>
                      <a:tailEnd len="sm" w="sm" type="none"/>
                    </a:lnR>
                    <a:lnT cap="flat" cmpd="sng" w="38100">
                      <a:solidFill>
                        <a:srgbClr val="3C8DA0"/>
                      </a:solidFill>
                      <a:prstDash val="solid"/>
                      <a:round/>
                      <a:headEnd len="sm" w="sm" type="none"/>
                      <a:tailEnd len="sm" w="sm" type="none"/>
                    </a:lnT>
                    <a:lnB cap="flat" cmpd="sng" w="38100">
                      <a:solidFill>
                        <a:srgbClr val="3C8DA0"/>
                      </a:solidFill>
                      <a:prstDash val="solid"/>
                      <a:round/>
                      <a:headEnd len="sm" w="sm" type="none"/>
                      <a:tailEnd len="sm" w="sm" type="none"/>
                    </a:lnB>
                    <a:solidFill>
                      <a:srgbClr val="EEF0F2"/>
                    </a:solidFill>
                  </a:tcPr>
                </a:tc>
              </a:tr>
              <a:tr h="748900">
                <a:tc>
                  <a:txBody>
                    <a:bodyPr/>
                    <a:lstStyle/>
                    <a:p>
                      <a:pPr indent="0" lvl="0" marL="0" rtl="0" algn="l">
                        <a:spcBef>
                          <a:spcPts val="0"/>
                        </a:spcBef>
                        <a:spcAft>
                          <a:spcPts val="0"/>
                        </a:spcAft>
                        <a:buNone/>
                      </a:pPr>
                      <a:r>
                        <a:rPr b="1" lang="en"/>
                        <a:t>Max features</a:t>
                      </a:r>
                      <a:endParaRPr b="1"/>
                    </a:p>
                  </a:txBody>
                  <a:tcPr marT="91425" marB="91425" marR="91425" marL="91425" anchor="ctr">
                    <a:lnL cap="flat" cmpd="sng" w="38100">
                      <a:solidFill>
                        <a:srgbClr val="3C8DA0"/>
                      </a:solidFill>
                      <a:prstDash val="solid"/>
                      <a:round/>
                      <a:headEnd len="sm" w="sm" type="none"/>
                      <a:tailEnd len="sm" w="sm" type="none"/>
                    </a:lnL>
                    <a:lnR cap="flat" cmpd="sng" w="38100">
                      <a:solidFill>
                        <a:srgbClr val="3C8DA0"/>
                      </a:solidFill>
                      <a:prstDash val="solid"/>
                      <a:round/>
                      <a:headEnd len="sm" w="sm" type="none"/>
                      <a:tailEnd len="sm" w="sm" type="none"/>
                    </a:lnR>
                    <a:lnT cap="flat" cmpd="sng" w="38100">
                      <a:solidFill>
                        <a:srgbClr val="3C8DA0"/>
                      </a:solidFill>
                      <a:prstDash val="solid"/>
                      <a:round/>
                      <a:headEnd len="sm" w="sm" type="none"/>
                      <a:tailEnd len="sm" w="sm" type="none"/>
                    </a:lnT>
                    <a:lnB cap="flat" cmpd="sng" w="38100">
                      <a:solidFill>
                        <a:srgbClr val="3C8DA0"/>
                      </a:solidFill>
                      <a:prstDash val="solid"/>
                      <a:round/>
                      <a:headEnd len="sm" w="sm" type="none"/>
                      <a:tailEnd len="sm" w="sm" type="none"/>
                    </a:lnB>
                    <a:solidFill>
                      <a:srgbClr val="EEF0F2"/>
                    </a:solidFill>
                  </a:tcPr>
                </a:tc>
                <a:tc>
                  <a:txBody>
                    <a:bodyPr/>
                    <a:lstStyle/>
                    <a:p>
                      <a:pPr indent="0" lvl="0" marL="0" rtl="0" algn="l">
                        <a:spcBef>
                          <a:spcPts val="0"/>
                        </a:spcBef>
                        <a:spcAft>
                          <a:spcPts val="0"/>
                        </a:spcAft>
                        <a:buNone/>
                      </a:pPr>
                      <a:r>
                        <a:rPr b="1" lang="en"/>
                        <a:t>auto</a:t>
                      </a:r>
                      <a:endParaRPr b="1"/>
                    </a:p>
                  </a:txBody>
                  <a:tcPr marT="91425" marB="91425" marR="91425" marL="91425" anchor="ctr">
                    <a:lnL cap="flat" cmpd="sng" w="38100">
                      <a:solidFill>
                        <a:srgbClr val="3C8DA0"/>
                      </a:solidFill>
                      <a:prstDash val="solid"/>
                      <a:round/>
                      <a:headEnd len="sm" w="sm" type="none"/>
                      <a:tailEnd len="sm" w="sm" type="none"/>
                    </a:lnL>
                    <a:lnR cap="flat" cmpd="sng" w="38100">
                      <a:solidFill>
                        <a:srgbClr val="3C8DA0"/>
                      </a:solidFill>
                      <a:prstDash val="solid"/>
                      <a:round/>
                      <a:headEnd len="sm" w="sm" type="none"/>
                      <a:tailEnd len="sm" w="sm" type="none"/>
                    </a:lnR>
                    <a:lnT cap="flat" cmpd="sng" w="38100">
                      <a:solidFill>
                        <a:srgbClr val="3C8DA0"/>
                      </a:solidFill>
                      <a:prstDash val="solid"/>
                      <a:round/>
                      <a:headEnd len="sm" w="sm" type="none"/>
                      <a:tailEnd len="sm" w="sm" type="none"/>
                    </a:lnT>
                    <a:lnB cap="flat" cmpd="sng" w="38100">
                      <a:solidFill>
                        <a:srgbClr val="3C8DA0"/>
                      </a:solidFill>
                      <a:prstDash val="solid"/>
                      <a:round/>
                      <a:headEnd len="sm" w="sm" type="none"/>
                      <a:tailEnd len="sm" w="sm" type="none"/>
                    </a:lnB>
                    <a:solidFill>
                      <a:srgbClr val="EEF0F2"/>
                    </a:solidFill>
                  </a:tcPr>
                </a:tc>
              </a:tr>
              <a:tr h="748900">
                <a:tc>
                  <a:txBody>
                    <a:bodyPr/>
                    <a:lstStyle/>
                    <a:p>
                      <a:pPr indent="0" lvl="0" marL="0" rtl="0" algn="l">
                        <a:spcBef>
                          <a:spcPts val="0"/>
                        </a:spcBef>
                        <a:spcAft>
                          <a:spcPts val="0"/>
                        </a:spcAft>
                        <a:buNone/>
                      </a:pPr>
                      <a:r>
                        <a:rPr b="1" lang="en"/>
                        <a:t>n_estimators</a:t>
                      </a:r>
                      <a:endParaRPr b="1"/>
                    </a:p>
                  </a:txBody>
                  <a:tcPr marT="91425" marB="91425" marR="91425" marL="91425" anchor="ctr">
                    <a:lnL cap="flat" cmpd="sng" w="38100">
                      <a:solidFill>
                        <a:srgbClr val="3C8DA0"/>
                      </a:solidFill>
                      <a:prstDash val="solid"/>
                      <a:round/>
                      <a:headEnd len="sm" w="sm" type="none"/>
                      <a:tailEnd len="sm" w="sm" type="none"/>
                    </a:lnL>
                    <a:lnR cap="flat" cmpd="sng" w="38100">
                      <a:solidFill>
                        <a:srgbClr val="3C8DA0"/>
                      </a:solidFill>
                      <a:prstDash val="solid"/>
                      <a:round/>
                      <a:headEnd len="sm" w="sm" type="none"/>
                      <a:tailEnd len="sm" w="sm" type="none"/>
                    </a:lnR>
                    <a:lnT cap="flat" cmpd="sng" w="38100">
                      <a:solidFill>
                        <a:srgbClr val="3C8DA0"/>
                      </a:solidFill>
                      <a:prstDash val="solid"/>
                      <a:round/>
                      <a:headEnd len="sm" w="sm" type="none"/>
                      <a:tailEnd len="sm" w="sm" type="none"/>
                    </a:lnT>
                    <a:lnB cap="flat" cmpd="sng" w="38100">
                      <a:solidFill>
                        <a:srgbClr val="3C8DA0"/>
                      </a:solidFill>
                      <a:prstDash val="solid"/>
                      <a:round/>
                      <a:headEnd len="sm" w="sm" type="none"/>
                      <a:tailEnd len="sm" w="sm" type="none"/>
                    </a:lnB>
                    <a:solidFill>
                      <a:srgbClr val="EEF0F2"/>
                    </a:solidFill>
                  </a:tcPr>
                </a:tc>
                <a:tc>
                  <a:txBody>
                    <a:bodyPr/>
                    <a:lstStyle/>
                    <a:p>
                      <a:pPr indent="0" lvl="0" marL="0" rtl="0" algn="l">
                        <a:spcBef>
                          <a:spcPts val="0"/>
                        </a:spcBef>
                        <a:spcAft>
                          <a:spcPts val="0"/>
                        </a:spcAft>
                        <a:buNone/>
                      </a:pPr>
                      <a:r>
                        <a:rPr b="1" lang="en"/>
                        <a:t>400</a:t>
                      </a:r>
                      <a:endParaRPr b="1"/>
                    </a:p>
                  </a:txBody>
                  <a:tcPr marT="91425" marB="91425" marR="91425" marL="91425" anchor="ctr">
                    <a:lnL cap="flat" cmpd="sng" w="38100">
                      <a:solidFill>
                        <a:srgbClr val="3C8DA0"/>
                      </a:solidFill>
                      <a:prstDash val="solid"/>
                      <a:round/>
                      <a:headEnd len="sm" w="sm" type="none"/>
                      <a:tailEnd len="sm" w="sm" type="none"/>
                    </a:lnL>
                    <a:lnR cap="flat" cmpd="sng" w="38100">
                      <a:solidFill>
                        <a:srgbClr val="3C8DA0"/>
                      </a:solidFill>
                      <a:prstDash val="solid"/>
                      <a:round/>
                      <a:headEnd len="sm" w="sm" type="none"/>
                      <a:tailEnd len="sm" w="sm" type="none"/>
                    </a:lnR>
                    <a:lnT cap="flat" cmpd="sng" w="38100">
                      <a:solidFill>
                        <a:srgbClr val="3C8DA0"/>
                      </a:solidFill>
                      <a:prstDash val="solid"/>
                      <a:round/>
                      <a:headEnd len="sm" w="sm" type="none"/>
                      <a:tailEnd len="sm" w="sm" type="none"/>
                    </a:lnT>
                    <a:lnB cap="flat" cmpd="sng" w="38100">
                      <a:solidFill>
                        <a:srgbClr val="3C8DA0"/>
                      </a:solidFill>
                      <a:prstDash val="solid"/>
                      <a:round/>
                      <a:headEnd len="sm" w="sm" type="none"/>
                      <a:tailEnd len="sm" w="sm" type="none"/>
                    </a:lnB>
                    <a:solidFill>
                      <a:srgbClr val="EEF0F2"/>
                    </a:solidFill>
                  </a:tcPr>
                </a:tc>
              </a:tr>
              <a:tr h="493425">
                <a:tc>
                  <a:txBody>
                    <a:bodyPr/>
                    <a:lstStyle/>
                    <a:p>
                      <a:pPr indent="0" lvl="0" marL="0" rtl="0" algn="l">
                        <a:spcBef>
                          <a:spcPts val="0"/>
                        </a:spcBef>
                        <a:spcAft>
                          <a:spcPts val="0"/>
                        </a:spcAft>
                        <a:buNone/>
                      </a:pPr>
                      <a:r>
                        <a:rPr b="1" lang="en"/>
                        <a:t>criterion</a:t>
                      </a:r>
                      <a:endParaRPr b="1"/>
                    </a:p>
                  </a:txBody>
                  <a:tcPr marT="91425" marB="91425" marR="91425" marL="91425" anchor="ctr">
                    <a:lnL cap="flat" cmpd="sng" w="38100">
                      <a:solidFill>
                        <a:srgbClr val="3C8DA0"/>
                      </a:solidFill>
                      <a:prstDash val="solid"/>
                      <a:round/>
                      <a:headEnd len="sm" w="sm" type="none"/>
                      <a:tailEnd len="sm" w="sm" type="none"/>
                    </a:lnL>
                    <a:lnR cap="flat" cmpd="sng" w="38100">
                      <a:solidFill>
                        <a:srgbClr val="3C8DA0"/>
                      </a:solidFill>
                      <a:prstDash val="solid"/>
                      <a:round/>
                      <a:headEnd len="sm" w="sm" type="none"/>
                      <a:tailEnd len="sm" w="sm" type="none"/>
                    </a:lnR>
                    <a:lnT cap="flat" cmpd="sng" w="38100">
                      <a:solidFill>
                        <a:srgbClr val="3C8DA0"/>
                      </a:solidFill>
                      <a:prstDash val="solid"/>
                      <a:round/>
                      <a:headEnd len="sm" w="sm" type="none"/>
                      <a:tailEnd len="sm" w="sm" type="none"/>
                    </a:lnT>
                    <a:lnB cap="flat" cmpd="sng" w="38100">
                      <a:solidFill>
                        <a:srgbClr val="3C8DA0"/>
                      </a:solidFill>
                      <a:prstDash val="solid"/>
                      <a:round/>
                      <a:headEnd len="sm" w="sm" type="none"/>
                      <a:tailEnd len="sm" w="sm" type="none"/>
                    </a:lnB>
                    <a:solidFill>
                      <a:srgbClr val="EEF0F2"/>
                    </a:solidFill>
                  </a:tcPr>
                </a:tc>
                <a:tc>
                  <a:txBody>
                    <a:bodyPr/>
                    <a:lstStyle/>
                    <a:p>
                      <a:pPr indent="0" lvl="0" marL="0" rtl="0" algn="l">
                        <a:spcBef>
                          <a:spcPts val="0"/>
                        </a:spcBef>
                        <a:spcAft>
                          <a:spcPts val="0"/>
                        </a:spcAft>
                        <a:buNone/>
                      </a:pPr>
                      <a:r>
                        <a:rPr b="1" lang="en"/>
                        <a:t>entropy</a:t>
                      </a:r>
                      <a:endParaRPr b="1"/>
                    </a:p>
                  </a:txBody>
                  <a:tcPr marT="91425" marB="91425" marR="91425" marL="91425" anchor="ctr">
                    <a:lnL cap="flat" cmpd="sng" w="38100">
                      <a:solidFill>
                        <a:srgbClr val="3C8DA0"/>
                      </a:solidFill>
                      <a:prstDash val="solid"/>
                      <a:round/>
                      <a:headEnd len="sm" w="sm" type="none"/>
                      <a:tailEnd len="sm" w="sm" type="none"/>
                    </a:lnL>
                    <a:lnR cap="flat" cmpd="sng" w="38100">
                      <a:solidFill>
                        <a:srgbClr val="3C8DA0"/>
                      </a:solidFill>
                      <a:prstDash val="solid"/>
                      <a:round/>
                      <a:headEnd len="sm" w="sm" type="none"/>
                      <a:tailEnd len="sm" w="sm" type="none"/>
                    </a:lnR>
                    <a:lnT cap="flat" cmpd="sng" w="38100">
                      <a:solidFill>
                        <a:srgbClr val="3C8DA0"/>
                      </a:solidFill>
                      <a:prstDash val="solid"/>
                      <a:round/>
                      <a:headEnd len="sm" w="sm" type="none"/>
                      <a:tailEnd len="sm" w="sm" type="none"/>
                    </a:lnT>
                    <a:lnB cap="flat" cmpd="sng" w="38100">
                      <a:solidFill>
                        <a:srgbClr val="3C8DA0"/>
                      </a:solidFill>
                      <a:prstDash val="solid"/>
                      <a:round/>
                      <a:headEnd len="sm" w="sm" type="none"/>
                      <a:tailEnd len="sm" w="sm" type="none"/>
                    </a:lnB>
                    <a:solidFill>
                      <a:srgbClr val="EEF0F2"/>
                    </a:solidFill>
                  </a:tcPr>
                </a:tc>
              </a:tr>
            </a:tbl>
          </a:graphicData>
        </a:graphic>
      </p:graphicFrame>
      <p:graphicFrame>
        <p:nvGraphicFramePr>
          <p:cNvPr id="2311" name="Google Shape;2311;gf6c1408848_0_26"/>
          <p:cNvGraphicFramePr/>
          <p:nvPr/>
        </p:nvGraphicFramePr>
        <p:xfrm>
          <a:off x="6449625" y="1586775"/>
          <a:ext cx="3000000" cy="3000000"/>
        </p:xfrm>
        <a:graphic>
          <a:graphicData uri="http://schemas.openxmlformats.org/drawingml/2006/table">
            <a:tbl>
              <a:tblPr>
                <a:noFill/>
                <a:tableStyleId>{93CCE692-D6A3-413D-8C98-9877E96854C9}</a:tableStyleId>
              </a:tblPr>
              <a:tblGrid>
                <a:gridCol w="2470550"/>
              </a:tblGrid>
              <a:tr h="192600">
                <a:tc>
                  <a:txBody>
                    <a:bodyPr/>
                    <a:lstStyle/>
                    <a:p>
                      <a:pPr indent="0" lvl="0" marL="0" rtl="0" algn="ctr">
                        <a:spcBef>
                          <a:spcPts val="0"/>
                        </a:spcBef>
                        <a:spcAft>
                          <a:spcPts val="0"/>
                        </a:spcAft>
                        <a:buNone/>
                      </a:pPr>
                      <a:r>
                        <a:rPr b="1" lang="en">
                          <a:solidFill>
                            <a:schemeClr val="lt1"/>
                          </a:solidFill>
                        </a:rPr>
                        <a:t>SELECTED FEATURES</a:t>
                      </a:r>
                      <a:endParaRPr b="1">
                        <a:solidFill>
                          <a:schemeClr val="lt1"/>
                        </a:solidFill>
                      </a:endParaRPr>
                    </a:p>
                  </a:txBody>
                  <a:tcPr marT="91425" marB="91425" marR="91425" marL="91425" anchor="ctr">
                    <a:lnL cap="flat" cmpd="sng" w="38100">
                      <a:solidFill>
                        <a:srgbClr val="3C8DA0"/>
                      </a:solidFill>
                      <a:prstDash val="solid"/>
                      <a:round/>
                      <a:headEnd len="sm" w="sm" type="none"/>
                      <a:tailEnd len="sm" w="sm" type="none"/>
                    </a:lnL>
                    <a:lnR cap="flat" cmpd="sng" w="38100">
                      <a:solidFill>
                        <a:srgbClr val="3C8DA0"/>
                      </a:solidFill>
                      <a:prstDash val="solid"/>
                      <a:round/>
                      <a:headEnd len="sm" w="sm" type="none"/>
                      <a:tailEnd len="sm" w="sm" type="none"/>
                    </a:lnR>
                    <a:lnT cap="flat" cmpd="sng" w="38100">
                      <a:solidFill>
                        <a:srgbClr val="3C8DA0"/>
                      </a:solidFill>
                      <a:prstDash val="solid"/>
                      <a:round/>
                      <a:headEnd len="sm" w="sm" type="none"/>
                      <a:tailEnd len="sm" w="sm" type="none"/>
                    </a:lnT>
                    <a:lnB cap="flat" cmpd="sng" w="38100">
                      <a:solidFill>
                        <a:srgbClr val="3C8DA0"/>
                      </a:solidFill>
                      <a:prstDash val="solid"/>
                      <a:round/>
                      <a:headEnd len="sm" w="sm" type="none"/>
                      <a:tailEnd len="sm" w="sm" type="none"/>
                    </a:lnB>
                    <a:solidFill>
                      <a:srgbClr val="325D79"/>
                    </a:solidFill>
                  </a:tcPr>
                </a:tc>
              </a:tr>
              <a:tr h="381000">
                <a:tc>
                  <a:txBody>
                    <a:bodyPr/>
                    <a:lstStyle/>
                    <a:p>
                      <a:pPr indent="0" lvl="0" marL="0" rtl="0" algn="l">
                        <a:lnSpc>
                          <a:spcPct val="115000"/>
                        </a:lnSpc>
                        <a:spcBef>
                          <a:spcPts val="0"/>
                        </a:spcBef>
                        <a:spcAft>
                          <a:spcPts val="0"/>
                        </a:spcAft>
                        <a:buNone/>
                      </a:pPr>
                      <a:r>
                        <a:rPr b="1" lang="en"/>
                        <a:t>PH</a:t>
                      </a:r>
                      <a:endParaRPr b="1"/>
                    </a:p>
                  </a:txBody>
                  <a:tcPr marT="91425" marB="91425" marR="91425" marL="91425">
                    <a:lnL cap="flat" cmpd="sng" w="38100">
                      <a:solidFill>
                        <a:srgbClr val="3C8DA0"/>
                      </a:solidFill>
                      <a:prstDash val="solid"/>
                      <a:round/>
                      <a:headEnd len="sm" w="sm" type="none"/>
                      <a:tailEnd len="sm" w="sm" type="none"/>
                    </a:lnL>
                    <a:lnR cap="flat" cmpd="sng" w="38100">
                      <a:solidFill>
                        <a:srgbClr val="3C8DA0"/>
                      </a:solidFill>
                      <a:prstDash val="solid"/>
                      <a:round/>
                      <a:headEnd len="sm" w="sm" type="none"/>
                      <a:tailEnd len="sm" w="sm" type="none"/>
                    </a:lnR>
                    <a:lnT cap="flat" cmpd="sng" w="38100">
                      <a:solidFill>
                        <a:srgbClr val="3C8DA0"/>
                      </a:solidFill>
                      <a:prstDash val="solid"/>
                      <a:round/>
                      <a:headEnd len="sm" w="sm" type="none"/>
                      <a:tailEnd len="sm" w="sm" type="none"/>
                    </a:lnT>
                    <a:lnB cap="flat" cmpd="sng" w="38100">
                      <a:solidFill>
                        <a:srgbClr val="3C8DA0"/>
                      </a:solidFill>
                      <a:prstDash val="solid"/>
                      <a:round/>
                      <a:headEnd len="sm" w="sm" type="none"/>
                      <a:tailEnd len="sm" w="sm" type="none"/>
                    </a:lnB>
                    <a:solidFill>
                      <a:srgbClr val="E3E9ED"/>
                    </a:solidFill>
                  </a:tcPr>
                </a:tc>
              </a:tr>
              <a:tr h="381000">
                <a:tc>
                  <a:txBody>
                    <a:bodyPr/>
                    <a:lstStyle/>
                    <a:p>
                      <a:pPr indent="0" lvl="0" marL="0" rtl="0" algn="l">
                        <a:spcBef>
                          <a:spcPts val="0"/>
                        </a:spcBef>
                        <a:spcAft>
                          <a:spcPts val="0"/>
                        </a:spcAft>
                        <a:buNone/>
                      </a:pPr>
                      <a:r>
                        <a:rPr b="1" lang="en"/>
                        <a:t>Sulfate</a:t>
                      </a:r>
                      <a:endParaRPr b="1"/>
                    </a:p>
                  </a:txBody>
                  <a:tcPr marT="91425" marB="91425" marR="91425" marL="91425">
                    <a:lnL cap="flat" cmpd="sng" w="38100">
                      <a:solidFill>
                        <a:srgbClr val="3C8DA0"/>
                      </a:solidFill>
                      <a:prstDash val="solid"/>
                      <a:round/>
                      <a:headEnd len="sm" w="sm" type="none"/>
                      <a:tailEnd len="sm" w="sm" type="none"/>
                    </a:lnL>
                    <a:lnR cap="flat" cmpd="sng" w="38100">
                      <a:solidFill>
                        <a:srgbClr val="3C8DA0"/>
                      </a:solidFill>
                      <a:prstDash val="solid"/>
                      <a:round/>
                      <a:headEnd len="sm" w="sm" type="none"/>
                      <a:tailEnd len="sm" w="sm" type="none"/>
                    </a:lnR>
                    <a:lnT cap="flat" cmpd="sng" w="38100">
                      <a:solidFill>
                        <a:srgbClr val="3C8DA0"/>
                      </a:solidFill>
                      <a:prstDash val="solid"/>
                      <a:round/>
                      <a:headEnd len="sm" w="sm" type="none"/>
                      <a:tailEnd len="sm" w="sm" type="none"/>
                    </a:lnT>
                    <a:lnB cap="flat" cmpd="sng" w="38100">
                      <a:solidFill>
                        <a:srgbClr val="3C8DA0"/>
                      </a:solidFill>
                      <a:prstDash val="solid"/>
                      <a:round/>
                      <a:headEnd len="sm" w="sm" type="none"/>
                      <a:tailEnd len="sm" w="sm" type="none"/>
                    </a:lnB>
                    <a:solidFill>
                      <a:srgbClr val="E3E9ED"/>
                    </a:solidFill>
                  </a:tcPr>
                </a:tc>
              </a:tr>
              <a:tr h="381000">
                <a:tc>
                  <a:txBody>
                    <a:bodyPr/>
                    <a:lstStyle/>
                    <a:p>
                      <a:pPr indent="0" lvl="0" marL="0" rtl="0" algn="l">
                        <a:spcBef>
                          <a:spcPts val="0"/>
                        </a:spcBef>
                        <a:spcAft>
                          <a:spcPts val="0"/>
                        </a:spcAft>
                        <a:buNone/>
                      </a:pPr>
                      <a:r>
                        <a:rPr b="1" lang="en"/>
                        <a:t>Hardness</a:t>
                      </a:r>
                      <a:endParaRPr b="1"/>
                    </a:p>
                  </a:txBody>
                  <a:tcPr marT="91425" marB="91425" marR="91425" marL="91425">
                    <a:lnL cap="flat" cmpd="sng" w="38100">
                      <a:solidFill>
                        <a:srgbClr val="3C8DA0"/>
                      </a:solidFill>
                      <a:prstDash val="solid"/>
                      <a:round/>
                      <a:headEnd len="sm" w="sm" type="none"/>
                      <a:tailEnd len="sm" w="sm" type="none"/>
                    </a:lnL>
                    <a:lnR cap="flat" cmpd="sng" w="38100">
                      <a:solidFill>
                        <a:srgbClr val="3C8DA0"/>
                      </a:solidFill>
                      <a:prstDash val="solid"/>
                      <a:round/>
                      <a:headEnd len="sm" w="sm" type="none"/>
                      <a:tailEnd len="sm" w="sm" type="none"/>
                    </a:lnR>
                    <a:lnT cap="flat" cmpd="sng" w="38100">
                      <a:solidFill>
                        <a:srgbClr val="3C8DA0"/>
                      </a:solidFill>
                      <a:prstDash val="solid"/>
                      <a:round/>
                      <a:headEnd len="sm" w="sm" type="none"/>
                      <a:tailEnd len="sm" w="sm" type="none"/>
                    </a:lnT>
                    <a:lnB cap="flat" cmpd="sng" w="38100">
                      <a:solidFill>
                        <a:srgbClr val="3C8DA0"/>
                      </a:solidFill>
                      <a:prstDash val="solid"/>
                      <a:round/>
                      <a:headEnd len="sm" w="sm" type="none"/>
                      <a:tailEnd len="sm" w="sm" type="none"/>
                    </a:lnB>
                    <a:solidFill>
                      <a:srgbClr val="E3E9ED"/>
                    </a:solidFill>
                  </a:tcPr>
                </a:tc>
              </a:tr>
              <a:tr h="381000">
                <a:tc>
                  <a:txBody>
                    <a:bodyPr/>
                    <a:lstStyle/>
                    <a:p>
                      <a:pPr indent="0" lvl="0" marL="0" rtl="0" algn="l">
                        <a:spcBef>
                          <a:spcPts val="0"/>
                        </a:spcBef>
                        <a:spcAft>
                          <a:spcPts val="0"/>
                        </a:spcAft>
                        <a:buNone/>
                      </a:pPr>
                      <a:r>
                        <a:rPr b="1" lang="en"/>
                        <a:t>Solids</a:t>
                      </a:r>
                      <a:endParaRPr b="1"/>
                    </a:p>
                  </a:txBody>
                  <a:tcPr marT="91425" marB="91425" marR="91425" marL="91425">
                    <a:lnL cap="flat" cmpd="sng" w="38100">
                      <a:solidFill>
                        <a:srgbClr val="3C8DA0"/>
                      </a:solidFill>
                      <a:prstDash val="solid"/>
                      <a:round/>
                      <a:headEnd len="sm" w="sm" type="none"/>
                      <a:tailEnd len="sm" w="sm" type="none"/>
                    </a:lnL>
                    <a:lnR cap="flat" cmpd="sng" w="38100">
                      <a:solidFill>
                        <a:srgbClr val="3C8DA0"/>
                      </a:solidFill>
                      <a:prstDash val="solid"/>
                      <a:round/>
                      <a:headEnd len="sm" w="sm" type="none"/>
                      <a:tailEnd len="sm" w="sm" type="none"/>
                    </a:lnR>
                    <a:lnT cap="flat" cmpd="sng" w="38100">
                      <a:solidFill>
                        <a:srgbClr val="3C8DA0"/>
                      </a:solidFill>
                      <a:prstDash val="solid"/>
                      <a:round/>
                      <a:headEnd len="sm" w="sm" type="none"/>
                      <a:tailEnd len="sm" w="sm" type="none"/>
                    </a:lnT>
                    <a:lnB cap="flat" cmpd="sng" w="38100">
                      <a:solidFill>
                        <a:srgbClr val="3C8DA0"/>
                      </a:solidFill>
                      <a:prstDash val="solid"/>
                      <a:round/>
                      <a:headEnd len="sm" w="sm" type="none"/>
                      <a:tailEnd len="sm" w="sm" type="none"/>
                    </a:lnB>
                    <a:solidFill>
                      <a:srgbClr val="E3E9ED"/>
                    </a:solidFill>
                  </a:tcPr>
                </a:tc>
              </a:tr>
              <a:tr h="381000">
                <a:tc>
                  <a:txBody>
                    <a:bodyPr/>
                    <a:lstStyle/>
                    <a:p>
                      <a:pPr indent="0" lvl="0" marL="0" rtl="0" algn="l">
                        <a:spcBef>
                          <a:spcPts val="0"/>
                        </a:spcBef>
                        <a:spcAft>
                          <a:spcPts val="0"/>
                        </a:spcAft>
                        <a:buNone/>
                      </a:pPr>
                      <a:r>
                        <a:rPr b="1" lang="en"/>
                        <a:t>Chloramines</a:t>
                      </a:r>
                      <a:endParaRPr b="1"/>
                    </a:p>
                  </a:txBody>
                  <a:tcPr marT="91425" marB="91425" marR="91425" marL="91425">
                    <a:lnL cap="flat" cmpd="sng" w="38100">
                      <a:solidFill>
                        <a:srgbClr val="3C8DA0"/>
                      </a:solidFill>
                      <a:prstDash val="solid"/>
                      <a:round/>
                      <a:headEnd len="sm" w="sm" type="none"/>
                      <a:tailEnd len="sm" w="sm" type="none"/>
                    </a:lnL>
                    <a:lnR cap="flat" cmpd="sng" w="38100">
                      <a:solidFill>
                        <a:srgbClr val="3C8DA0"/>
                      </a:solidFill>
                      <a:prstDash val="solid"/>
                      <a:round/>
                      <a:headEnd len="sm" w="sm" type="none"/>
                      <a:tailEnd len="sm" w="sm" type="none"/>
                    </a:lnR>
                    <a:lnT cap="flat" cmpd="sng" w="38100">
                      <a:solidFill>
                        <a:srgbClr val="3C8DA0"/>
                      </a:solidFill>
                      <a:prstDash val="solid"/>
                      <a:round/>
                      <a:headEnd len="sm" w="sm" type="none"/>
                      <a:tailEnd len="sm" w="sm" type="none"/>
                    </a:lnT>
                    <a:lnB cap="flat" cmpd="sng" w="38100">
                      <a:solidFill>
                        <a:srgbClr val="3C8DA0"/>
                      </a:solidFill>
                      <a:prstDash val="solid"/>
                      <a:round/>
                      <a:headEnd len="sm" w="sm" type="none"/>
                      <a:tailEnd len="sm" w="sm" type="none"/>
                    </a:lnB>
                    <a:solidFill>
                      <a:srgbClr val="E3E9ED"/>
                    </a:solidFill>
                  </a:tcPr>
                </a:tc>
              </a:tr>
            </a:tbl>
          </a:graphicData>
        </a:graphic>
      </p:graphicFrame>
      <p:pic>
        <p:nvPicPr>
          <p:cNvPr id="2312" name="Google Shape;2312;gf6c1408848_0_26"/>
          <p:cNvPicPr preferRelativeResize="0"/>
          <p:nvPr/>
        </p:nvPicPr>
        <p:blipFill>
          <a:blip r:embed="rId3">
            <a:alphaModFix/>
          </a:blip>
          <a:stretch>
            <a:fillRect/>
          </a:stretch>
        </p:blipFill>
        <p:spPr>
          <a:xfrm>
            <a:off x="3112413" y="1853638"/>
            <a:ext cx="3094500" cy="1843525"/>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6" name="Shape 2316"/>
        <p:cNvGrpSpPr/>
        <p:nvPr/>
      </p:nvGrpSpPr>
      <p:grpSpPr>
        <a:xfrm>
          <a:off x="0" y="0"/>
          <a:ext cx="0" cy="0"/>
          <a:chOff x="0" y="0"/>
          <a:chExt cx="0" cy="0"/>
        </a:xfrm>
      </p:grpSpPr>
      <p:sp>
        <p:nvSpPr>
          <p:cNvPr id="2317" name="Google Shape;2317;gf6c1408848_0_34"/>
          <p:cNvSpPr txBox="1"/>
          <p:nvPr>
            <p:ph type="ctrTitle"/>
          </p:nvPr>
        </p:nvSpPr>
        <p:spPr>
          <a:xfrm>
            <a:off x="736646" y="373025"/>
            <a:ext cx="76725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Random</a:t>
            </a:r>
            <a:r>
              <a:rPr lang="en"/>
              <a:t> Forest</a:t>
            </a:r>
            <a:endParaRPr/>
          </a:p>
        </p:txBody>
      </p:sp>
      <p:graphicFrame>
        <p:nvGraphicFramePr>
          <p:cNvPr id="2318" name="Google Shape;2318;gf6c1408848_0_34"/>
          <p:cNvGraphicFramePr/>
          <p:nvPr/>
        </p:nvGraphicFramePr>
        <p:xfrm>
          <a:off x="736650" y="1703300"/>
          <a:ext cx="3000000" cy="3000000"/>
        </p:xfrm>
        <a:graphic>
          <a:graphicData uri="http://schemas.openxmlformats.org/drawingml/2006/table">
            <a:tbl>
              <a:tblPr>
                <a:noFill/>
                <a:tableStyleId>{93CCE692-D6A3-413D-8C98-9877E96854C9}</a:tableStyleId>
              </a:tblPr>
              <a:tblGrid>
                <a:gridCol w="1093150"/>
                <a:gridCol w="1093150"/>
                <a:gridCol w="1093150"/>
                <a:gridCol w="1093150"/>
              </a:tblGrid>
              <a:tr h="573525">
                <a:tc>
                  <a:txBody>
                    <a:bodyPr/>
                    <a:lstStyle/>
                    <a:p>
                      <a:pPr indent="0" lvl="0" marL="0" rtl="0" algn="ctr">
                        <a:spcBef>
                          <a:spcPts val="0"/>
                        </a:spcBef>
                        <a:spcAft>
                          <a:spcPts val="0"/>
                        </a:spcAft>
                        <a:buNone/>
                      </a:pPr>
                      <a:r>
                        <a:t/>
                      </a:r>
                      <a:endParaRPr b="1" sz="1600"/>
                    </a:p>
                  </a:txBody>
                  <a:tcPr marT="91425" marB="91425" marR="91425" marL="91425">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c gridSpan="3">
                  <a:txBody>
                    <a:bodyPr/>
                    <a:lstStyle/>
                    <a:p>
                      <a:pPr indent="0" lvl="0" marL="0" rtl="0" algn="ctr">
                        <a:spcBef>
                          <a:spcPts val="0"/>
                        </a:spcBef>
                        <a:spcAft>
                          <a:spcPts val="0"/>
                        </a:spcAft>
                        <a:buNone/>
                      </a:pPr>
                      <a:r>
                        <a:rPr b="1" lang="en" sz="1500"/>
                        <a:t>Actual</a:t>
                      </a:r>
                      <a:endParaRPr/>
                    </a:p>
                  </a:txBody>
                  <a:tcPr marT="91425" marB="91425" marR="91425" marL="91425">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rgbClr val="5F8195"/>
                    </a:solidFill>
                  </a:tcPr>
                </a:tc>
                <a:tc hMerge="1"/>
                <a:tc hMerge="1"/>
              </a:tr>
              <a:tr h="573525">
                <a:tc rowSpan="3">
                  <a:txBody>
                    <a:bodyPr/>
                    <a:lstStyle/>
                    <a:p>
                      <a:pPr indent="0" lvl="0" marL="0" rtl="0" algn="ctr">
                        <a:spcBef>
                          <a:spcPts val="0"/>
                        </a:spcBef>
                        <a:spcAft>
                          <a:spcPts val="0"/>
                        </a:spcAft>
                        <a:buNone/>
                      </a:pPr>
                      <a:r>
                        <a:rPr b="1" lang="en" sz="1500"/>
                        <a:t>Predicted</a:t>
                      </a:r>
                      <a:endParaRPr b="1"/>
                    </a:p>
                  </a:txBody>
                  <a:tcPr marT="91425" marB="91425" marR="91425" marL="9142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b="1"/>
                    </a:p>
                  </a:txBody>
                  <a:tcPr marT="91425" marB="91425" marR="91425" marL="91425">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b="1" lang="en"/>
                        <a:t>NO</a:t>
                      </a:r>
                      <a:endParaRPr b="1"/>
                    </a:p>
                  </a:txBody>
                  <a:tcPr marT="91425" marB="91425" marR="91425" marL="9142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rgbClr val="B3C3CE"/>
                    </a:solidFill>
                  </a:tcPr>
                </a:tc>
                <a:tc>
                  <a:txBody>
                    <a:bodyPr/>
                    <a:lstStyle/>
                    <a:p>
                      <a:pPr indent="0" lvl="0" marL="0" rtl="0" algn="ctr">
                        <a:spcBef>
                          <a:spcPts val="0"/>
                        </a:spcBef>
                        <a:spcAft>
                          <a:spcPts val="0"/>
                        </a:spcAft>
                        <a:buNone/>
                      </a:pPr>
                      <a:r>
                        <a:rPr b="1" lang="en"/>
                        <a:t>YES</a:t>
                      </a:r>
                      <a:endParaRPr b="1"/>
                    </a:p>
                  </a:txBody>
                  <a:tcPr marT="91425" marB="91425" marR="91425" marL="9142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rgbClr val="B3C3CE"/>
                    </a:solidFill>
                  </a:tcPr>
                </a:tc>
              </a:tr>
              <a:tr h="573525">
                <a:tc vMerge="1"/>
                <a:tc>
                  <a:txBody>
                    <a:bodyPr/>
                    <a:lstStyle/>
                    <a:p>
                      <a:pPr indent="0" lvl="0" marL="0" rtl="0" algn="ctr">
                        <a:spcBef>
                          <a:spcPts val="0"/>
                        </a:spcBef>
                        <a:spcAft>
                          <a:spcPts val="0"/>
                        </a:spcAft>
                        <a:buNone/>
                      </a:pPr>
                      <a:r>
                        <a:rPr b="1" lang="en"/>
                        <a:t>NO</a:t>
                      </a:r>
                      <a:endParaRPr b="1"/>
                    </a:p>
                  </a:txBody>
                  <a:tcPr marT="91425" marB="91425" marR="91425" marL="9142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rgbClr val="B3C3CE"/>
                    </a:solidFill>
                  </a:tcPr>
                </a:tc>
                <a:tc>
                  <a:txBody>
                    <a:bodyPr/>
                    <a:lstStyle/>
                    <a:p>
                      <a:pPr indent="0" lvl="0" marL="0" rtl="0" algn="ctr">
                        <a:spcBef>
                          <a:spcPts val="0"/>
                        </a:spcBef>
                        <a:spcAft>
                          <a:spcPts val="0"/>
                        </a:spcAft>
                        <a:buNone/>
                      </a:pPr>
                      <a:r>
                        <a:rPr b="1" lang="en"/>
                        <a:t>368</a:t>
                      </a:r>
                      <a:endParaRPr b="1"/>
                    </a:p>
                  </a:txBody>
                  <a:tcPr marT="91425" marB="91425" marR="91425" marL="9142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rgbClr val="CFE2F3"/>
                    </a:solidFill>
                  </a:tcPr>
                </a:tc>
                <a:tc>
                  <a:txBody>
                    <a:bodyPr/>
                    <a:lstStyle/>
                    <a:p>
                      <a:pPr indent="0" lvl="0" marL="0" rtl="0" algn="ctr">
                        <a:spcBef>
                          <a:spcPts val="0"/>
                        </a:spcBef>
                        <a:spcAft>
                          <a:spcPts val="0"/>
                        </a:spcAft>
                        <a:buNone/>
                      </a:pPr>
                      <a:r>
                        <a:rPr b="1" lang="en"/>
                        <a:t>25</a:t>
                      </a:r>
                      <a:endParaRPr b="1"/>
                    </a:p>
                  </a:txBody>
                  <a:tcPr marT="91425" marB="91425" marR="91425" marL="9142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rgbClr val="CFE2F3"/>
                    </a:solidFill>
                  </a:tcPr>
                </a:tc>
              </a:tr>
              <a:tr h="573525">
                <a:tc vMerge="1"/>
                <a:tc>
                  <a:txBody>
                    <a:bodyPr/>
                    <a:lstStyle/>
                    <a:p>
                      <a:pPr indent="0" lvl="0" marL="0" rtl="0" algn="ctr">
                        <a:spcBef>
                          <a:spcPts val="0"/>
                        </a:spcBef>
                        <a:spcAft>
                          <a:spcPts val="0"/>
                        </a:spcAft>
                        <a:buNone/>
                      </a:pPr>
                      <a:r>
                        <a:rPr b="1" lang="en"/>
                        <a:t>YES</a:t>
                      </a:r>
                      <a:endParaRPr b="1"/>
                    </a:p>
                  </a:txBody>
                  <a:tcPr marT="91425" marB="91425" marR="91425" marL="9142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rgbClr val="B3C3CE"/>
                    </a:solidFill>
                  </a:tcPr>
                </a:tc>
                <a:tc>
                  <a:txBody>
                    <a:bodyPr/>
                    <a:lstStyle/>
                    <a:p>
                      <a:pPr indent="0" lvl="0" marL="0" rtl="0" algn="ctr">
                        <a:spcBef>
                          <a:spcPts val="0"/>
                        </a:spcBef>
                        <a:spcAft>
                          <a:spcPts val="0"/>
                        </a:spcAft>
                        <a:buNone/>
                      </a:pPr>
                      <a:r>
                        <a:rPr b="1" lang="en"/>
                        <a:t>190</a:t>
                      </a:r>
                      <a:endParaRPr b="1"/>
                    </a:p>
                  </a:txBody>
                  <a:tcPr marT="91425" marB="91425" marR="91425" marL="9142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rgbClr val="CFE2F3"/>
                    </a:solidFill>
                  </a:tcPr>
                </a:tc>
                <a:tc>
                  <a:txBody>
                    <a:bodyPr/>
                    <a:lstStyle/>
                    <a:p>
                      <a:pPr indent="0" lvl="0" marL="0" rtl="0" algn="ctr">
                        <a:spcBef>
                          <a:spcPts val="0"/>
                        </a:spcBef>
                        <a:spcAft>
                          <a:spcPts val="0"/>
                        </a:spcAft>
                        <a:buNone/>
                      </a:pPr>
                      <a:r>
                        <a:rPr b="1" lang="en"/>
                        <a:t>73</a:t>
                      </a:r>
                      <a:endParaRPr b="1"/>
                    </a:p>
                  </a:txBody>
                  <a:tcPr marT="91425" marB="91425" marR="91425" marL="9142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rgbClr val="CFE2F3"/>
                    </a:solidFill>
                  </a:tcPr>
                </a:tc>
              </a:tr>
            </a:tbl>
          </a:graphicData>
        </a:graphic>
      </p:graphicFrame>
      <p:graphicFrame>
        <p:nvGraphicFramePr>
          <p:cNvPr id="2319" name="Google Shape;2319;gf6c1408848_0_34"/>
          <p:cNvGraphicFramePr/>
          <p:nvPr/>
        </p:nvGraphicFramePr>
        <p:xfrm>
          <a:off x="5737000" y="2190750"/>
          <a:ext cx="3000000" cy="3000000"/>
        </p:xfrm>
        <a:graphic>
          <a:graphicData uri="http://schemas.openxmlformats.org/drawingml/2006/table">
            <a:tbl>
              <a:tblPr>
                <a:noFill/>
                <a:tableStyleId>{93CCE692-D6A3-413D-8C98-9877E96854C9}</a:tableStyleId>
              </a:tblPr>
              <a:tblGrid>
                <a:gridCol w="1513875"/>
                <a:gridCol w="1513875"/>
              </a:tblGrid>
              <a:tr h="616575">
                <a:tc>
                  <a:txBody>
                    <a:bodyPr/>
                    <a:lstStyle/>
                    <a:p>
                      <a:pPr indent="0" lvl="0" marL="0" rtl="0" algn="ctr">
                        <a:spcBef>
                          <a:spcPts val="0"/>
                        </a:spcBef>
                        <a:spcAft>
                          <a:spcPts val="0"/>
                        </a:spcAft>
                        <a:buNone/>
                      </a:pPr>
                      <a:r>
                        <a:rPr b="1" lang="en"/>
                        <a:t>Accuracy Score</a:t>
                      </a:r>
                      <a:endParaRPr b="1"/>
                    </a:p>
                  </a:txBody>
                  <a:tcPr marT="91425" marB="91425" marR="91425" marL="91425" anchor="ctr">
                    <a:lnL cap="flat" cmpd="sng" w="28575">
                      <a:solidFill>
                        <a:schemeClr val="dk2"/>
                      </a:solidFill>
                      <a:prstDash val="solid"/>
                      <a:round/>
                      <a:headEnd len="sm" w="sm" type="none"/>
                      <a:tailEnd len="sm" w="sm" type="none"/>
                    </a:lnL>
                    <a:lnR cap="flat" cmpd="sng" w="28575">
                      <a:solidFill>
                        <a:schemeClr val="dk2"/>
                      </a:solidFill>
                      <a:prstDash val="solid"/>
                      <a:round/>
                      <a:headEnd len="sm" w="sm" type="none"/>
                      <a:tailEnd len="sm" w="sm" type="none"/>
                    </a:lnR>
                    <a:lnT cap="flat" cmpd="sng" w="28575">
                      <a:solidFill>
                        <a:schemeClr val="dk2"/>
                      </a:solidFill>
                      <a:prstDash val="solid"/>
                      <a:round/>
                      <a:headEnd len="sm" w="sm" type="none"/>
                      <a:tailEnd len="sm" w="sm" type="none"/>
                    </a:lnT>
                    <a:lnB cap="flat" cmpd="sng" w="28575">
                      <a:solidFill>
                        <a:schemeClr val="dk2"/>
                      </a:solidFill>
                      <a:prstDash val="solid"/>
                      <a:round/>
                      <a:headEnd len="sm" w="sm" type="none"/>
                      <a:tailEnd len="sm" w="sm" type="none"/>
                    </a:lnB>
                    <a:solidFill>
                      <a:srgbClr val="B3C3CE"/>
                    </a:solidFill>
                  </a:tcPr>
                </a:tc>
                <a:tc>
                  <a:txBody>
                    <a:bodyPr/>
                    <a:lstStyle/>
                    <a:p>
                      <a:pPr indent="0" lvl="0" marL="0" rtl="0" algn="ctr">
                        <a:spcBef>
                          <a:spcPts val="0"/>
                        </a:spcBef>
                        <a:spcAft>
                          <a:spcPts val="0"/>
                        </a:spcAft>
                        <a:buNone/>
                      </a:pPr>
                      <a:r>
                        <a:rPr b="1" lang="en"/>
                        <a:t>AUC Score</a:t>
                      </a:r>
                      <a:endParaRPr b="1"/>
                    </a:p>
                  </a:txBody>
                  <a:tcPr marT="91425" marB="91425" marR="91425" marL="91425" anchor="ctr">
                    <a:lnL cap="flat" cmpd="sng" w="28575">
                      <a:solidFill>
                        <a:schemeClr val="dk2"/>
                      </a:solidFill>
                      <a:prstDash val="solid"/>
                      <a:round/>
                      <a:headEnd len="sm" w="sm" type="none"/>
                      <a:tailEnd len="sm" w="sm" type="none"/>
                    </a:lnL>
                    <a:lnR cap="flat" cmpd="sng" w="28575">
                      <a:solidFill>
                        <a:schemeClr val="dk2"/>
                      </a:solidFill>
                      <a:prstDash val="solid"/>
                      <a:round/>
                      <a:headEnd len="sm" w="sm" type="none"/>
                      <a:tailEnd len="sm" w="sm" type="none"/>
                    </a:lnR>
                    <a:lnT cap="flat" cmpd="sng" w="28575">
                      <a:solidFill>
                        <a:schemeClr val="dk2"/>
                      </a:solidFill>
                      <a:prstDash val="solid"/>
                      <a:round/>
                      <a:headEnd len="sm" w="sm" type="none"/>
                      <a:tailEnd len="sm" w="sm" type="none"/>
                    </a:lnT>
                    <a:lnB cap="flat" cmpd="sng" w="28575">
                      <a:solidFill>
                        <a:schemeClr val="dk2"/>
                      </a:solidFill>
                      <a:prstDash val="solid"/>
                      <a:round/>
                      <a:headEnd len="sm" w="sm" type="none"/>
                      <a:tailEnd len="sm" w="sm" type="none"/>
                    </a:lnB>
                    <a:solidFill>
                      <a:srgbClr val="B3C3CE"/>
                    </a:solidFill>
                  </a:tcPr>
                </a:tc>
              </a:tr>
              <a:tr h="616575">
                <a:tc>
                  <a:txBody>
                    <a:bodyPr/>
                    <a:lstStyle/>
                    <a:p>
                      <a:pPr indent="0" lvl="0" marL="0" rtl="0" algn="ctr">
                        <a:spcBef>
                          <a:spcPts val="0"/>
                        </a:spcBef>
                        <a:spcAft>
                          <a:spcPts val="0"/>
                        </a:spcAft>
                        <a:buNone/>
                      </a:pPr>
                      <a:r>
                        <a:rPr b="1" lang="en"/>
                        <a:t>0.6723</a:t>
                      </a:r>
                      <a:endParaRPr b="1"/>
                    </a:p>
                  </a:txBody>
                  <a:tcPr marT="91425" marB="91425" marR="91425" marL="91425" anchor="ctr">
                    <a:lnL cap="flat" cmpd="sng" w="28575">
                      <a:solidFill>
                        <a:schemeClr val="dk2"/>
                      </a:solidFill>
                      <a:prstDash val="solid"/>
                      <a:round/>
                      <a:headEnd len="sm" w="sm" type="none"/>
                      <a:tailEnd len="sm" w="sm" type="none"/>
                    </a:lnL>
                    <a:lnR cap="flat" cmpd="sng" w="28575">
                      <a:solidFill>
                        <a:schemeClr val="dk2"/>
                      </a:solidFill>
                      <a:prstDash val="solid"/>
                      <a:round/>
                      <a:headEnd len="sm" w="sm" type="none"/>
                      <a:tailEnd len="sm" w="sm" type="none"/>
                    </a:lnR>
                    <a:lnT cap="flat" cmpd="sng" w="28575">
                      <a:solidFill>
                        <a:schemeClr val="dk2"/>
                      </a:solidFill>
                      <a:prstDash val="solid"/>
                      <a:round/>
                      <a:headEnd len="sm" w="sm" type="none"/>
                      <a:tailEnd len="sm" w="sm" type="none"/>
                    </a:lnT>
                    <a:lnB cap="flat" cmpd="sng" w="28575">
                      <a:solidFill>
                        <a:schemeClr val="dk2"/>
                      </a:solidFill>
                      <a:prstDash val="solid"/>
                      <a:round/>
                      <a:headEnd len="sm" w="sm" type="none"/>
                      <a:tailEnd len="sm" w="sm" type="none"/>
                    </a:lnB>
                    <a:solidFill>
                      <a:srgbClr val="CFE2F3"/>
                    </a:solidFill>
                  </a:tcPr>
                </a:tc>
                <a:tc>
                  <a:txBody>
                    <a:bodyPr/>
                    <a:lstStyle/>
                    <a:p>
                      <a:pPr indent="0" lvl="0" marL="0" rtl="0" algn="ctr">
                        <a:spcBef>
                          <a:spcPts val="0"/>
                        </a:spcBef>
                        <a:spcAft>
                          <a:spcPts val="0"/>
                        </a:spcAft>
                        <a:buNone/>
                      </a:pPr>
                      <a:r>
                        <a:rPr b="1" lang="en"/>
                        <a:t>0.6069</a:t>
                      </a:r>
                      <a:endParaRPr b="1"/>
                    </a:p>
                  </a:txBody>
                  <a:tcPr marT="91425" marB="91425" marR="91425" marL="91425" anchor="ctr">
                    <a:lnL cap="flat" cmpd="sng" w="28575">
                      <a:solidFill>
                        <a:schemeClr val="dk2"/>
                      </a:solidFill>
                      <a:prstDash val="solid"/>
                      <a:round/>
                      <a:headEnd len="sm" w="sm" type="none"/>
                      <a:tailEnd len="sm" w="sm" type="none"/>
                    </a:lnL>
                    <a:lnR cap="flat" cmpd="sng" w="28575">
                      <a:solidFill>
                        <a:schemeClr val="dk2"/>
                      </a:solidFill>
                      <a:prstDash val="solid"/>
                      <a:round/>
                      <a:headEnd len="sm" w="sm" type="none"/>
                      <a:tailEnd len="sm" w="sm" type="none"/>
                    </a:lnR>
                    <a:lnT cap="flat" cmpd="sng" w="28575">
                      <a:solidFill>
                        <a:schemeClr val="dk2"/>
                      </a:solidFill>
                      <a:prstDash val="solid"/>
                      <a:round/>
                      <a:headEnd len="sm" w="sm" type="none"/>
                      <a:tailEnd len="sm" w="sm" type="none"/>
                    </a:lnT>
                    <a:lnB cap="flat" cmpd="sng" w="28575">
                      <a:solidFill>
                        <a:schemeClr val="dk2"/>
                      </a:solidFill>
                      <a:prstDash val="solid"/>
                      <a:round/>
                      <a:headEnd len="sm" w="sm" type="none"/>
                      <a:tailEnd len="sm" w="sm" type="none"/>
                    </a:lnB>
                    <a:solidFill>
                      <a:srgbClr val="CFE2F3"/>
                    </a:solidFill>
                  </a:tcPr>
                </a:tc>
              </a:tr>
            </a:tbl>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3" name="Shape 2323"/>
        <p:cNvGrpSpPr/>
        <p:nvPr/>
      </p:nvGrpSpPr>
      <p:grpSpPr>
        <a:xfrm>
          <a:off x="0" y="0"/>
          <a:ext cx="0" cy="0"/>
          <a:chOff x="0" y="0"/>
          <a:chExt cx="0" cy="0"/>
        </a:xfrm>
      </p:grpSpPr>
      <p:sp>
        <p:nvSpPr>
          <p:cNvPr id="2324" name="Google Shape;2324;gf6c1408848_0_40"/>
          <p:cNvSpPr txBox="1"/>
          <p:nvPr>
            <p:ph type="ctrTitle"/>
          </p:nvPr>
        </p:nvSpPr>
        <p:spPr>
          <a:xfrm>
            <a:off x="736646" y="373025"/>
            <a:ext cx="76725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XGBOOST</a:t>
            </a:r>
            <a:endParaRPr/>
          </a:p>
        </p:txBody>
      </p:sp>
      <p:graphicFrame>
        <p:nvGraphicFramePr>
          <p:cNvPr id="2325" name="Google Shape;2325;gf6c1408848_0_40"/>
          <p:cNvGraphicFramePr/>
          <p:nvPr/>
        </p:nvGraphicFramePr>
        <p:xfrm>
          <a:off x="516950" y="1118000"/>
          <a:ext cx="3000000" cy="3000000"/>
        </p:xfrm>
        <a:graphic>
          <a:graphicData uri="http://schemas.openxmlformats.org/drawingml/2006/table">
            <a:tbl>
              <a:tblPr>
                <a:noFill/>
                <a:tableStyleId>{93CCE692-D6A3-413D-8C98-9877E96854C9}</a:tableStyleId>
              </a:tblPr>
              <a:tblGrid>
                <a:gridCol w="1510250"/>
                <a:gridCol w="842500"/>
              </a:tblGrid>
              <a:tr h="458525">
                <a:tc gridSpan="2">
                  <a:txBody>
                    <a:bodyPr/>
                    <a:lstStyle/>
                    <a:p>
                      <a:pPr indent="0" lvl="0" marL="0" rtl="0" algn="ctr">
                        <a:spcBef>
                          <a:spcPts val="0"/>
                        </a:spcBef>
                        <a:spcAft>
                          <a:spcPts val="0"/>
                        </a:spcAft>
                        <a:buNone/>
                      </a:pPr>
                      <a:r>
                        <a:rPr b="1" lang="en">
                          <a:solidFill>
                            <a:schemeClr val="lt1"/>
                          </a:solidFill>
                        </a:rPr>
                        <a:t>BEST PARAMETERS</a:t>
                      </a:r>
                      <a:endParaRPr b="1">
                        <a:solidFill>
                          <a:schemeClr val="lt1"/>
                        </a:solidFill>
                      </a:endParaRPr>
                    </a:p>
                  </a:txBody>
                  <a:tcPr marT="91425" marB="91425" marR="91425" marL="91425" anchor="ctr">
                    <a:lnL cap="flat" cmpd="sng" w="38100">
                      <a:solidFill>
                        <a:srgbClr val="3C8DA0"/>
                      </a:solidFill>
                      <a:prstDash val="solid"/>
                      <a:round/>
                      <a:headEnd len="sm" w="sm" type="none"/>
                      <a:tailEnd len="sm" w="sm" type="none"/>
                    </a:lnL>
                    <a:lnR cap="flat" cmpd="sng" w="38100">
                      <a:solidFill>
                        <a:srgbClr val="3C8DA0"/>
                      </a:solidFill>
                      <a:prstDash val="solid"/>
                      <a:round/>
                      <a:headEnd len="sm" w="sm" type="none"/>
                      <a:tailEnd len="sm" w="sm" type="none"/>
                    </a:lnR>
                    <a:lnT cap="flat" cmpd="sng" w="38100">
                      <a:solidFill>
                        <a:srgbClr val="3C8DA0"/>
                      </a:solidFill>
                      <a:prstDash val="solid"/>
                      <a:round/>
                      <a:headEnd len="sm" w="sm" type="none"/>
                      <a:tailEnd len="sm" w="sm" type="none"/>
                    </a:lnT>
                    <a:lnB cap="flat" cmpd="sng" w="38100">
                      <a:solidFill>
                        <a:srgbClr val="3C8DA0"/>
                      </a:solidFill>
                      <a:prstDash val="solid"/>
                      <a:round/>
                      <a:headEnd len="sm" w="sm" type="none"/>
                      <a:tailEnd len="sm" w="sm" type="none"/>
                    </a:lnB>
                    <a:solidFill>
                      <a:srgbClr val="1C5F6F"/>
                    </a:solidFill>
                  </a:tcPr>
                </a:tc>
                <a:tc hMerge="1"/>
              </a:tr>
              <a:tr h="666500">
                <a:tc>
                  <a:txBody>
                    <a:bodyPr/>
                    <a:lstStyle/>
                    <a:p>
                      <a:pPr indent="0" lvl="0" marL="0" rtl="0" algn="l">
                        <a:spcBef>
                          <a:spcPts val="0"/>
                        </a:spcBef>
                        <a:spcAft>
                          <a:spcPts val="0"/>
                        </a:spcAft>
                        <a:buNone/>
                      </a:pPr>
                      <a:r>
                        <a:rPr b="1" lang="en"/>
                        <a:t>Max Depth</a:t>
                      </a:r>
                      <a:endParaRPr b="1"/>
                    </a:p>
                  </a:txBody>
                  <a:tcPr marT="91425" marB="91425" marR="91425" marL="91425" anchor="ctr">
                    <a:lnL cap="flat" cmpd="sng" w="38100">
                      <a:solidFill>
                        <a:srgbClr val="3C8DA0"/>
                      </a:solidFill>
                      <a:prstDash val="solid"/>
                      <a:round/>
                      <a:headEnd len="sm" w="sm" type="none"/>
                      <a:tailEnd len="sm" w="sm" type="none"/>
                    </a:lnL>
                    <a:lnR cap="flat" cmpd="sng" w="38100">
                      <a:solidFill>
                        <a:srgbClr val="3C8DA0"/>
                      </a:solidFill>
                      <a:prstDash val="solid"/>
                      <a:round/>
                      <a:headEnd len="sm" w="sm" type="none"/>
                      <a:tailEnd len="sm" w="sm" type="none"/>
                    </a:lnR>
                    <a:lnT cap="flat" cmpd="sng" w="38100">
                      <a:solidFill>
                        <a:srgbClr val="3C8DA0"/>
                      </a:solidFill>
                      <a:prstDash val="solid"/>
                      <a:round/>
                      <a:headEnd len="sm" w="sm" type="none"/>
                      <a:tailEnd len="sm" w="sm" type="none"/>
                    </a:lnT>
                    <a:lnB cap="flat" cmpd="sng" w="38100">
                      <a:solidFill>
                        <a:srgbClr val="3C8DA0"/>
                      </a:solidFill>
                      <a:prstDash val="solid"/>
                      <a:round/>
                      <a:headEnd len="sm" w="sm" type="none"/>
                      <a:tailEnd len="sm" w="sm" type="none"/>
                    </a:lnB>
                    <a:solidFill>
                      <a:srgbClr val="EEF0F2"/>
                    </a:solidFill>
                  </a:tcPr>
                </a:tc>
                <a:tc>
                  <a:txBody>
                    <a:bodyPr/>
                    <a:lstStyle/>
                    <a:p>
                      <a:pPr indent="0" lvl="0" marL="0" rtl="0" algn="l">
                        <a:spcBef>
                          <a:spcPts val="0"/>
                        </a:spcBef>
                        <a:spcAft>
                          <a:spcPts val="0"/>
                        </a:spcAft>
                        <a:buNone/>
                      </a:pPr>
                      <a:r>
                        <a:rPr b="1" lang="en"/>
                        <a:t>10</a:t>
                      </a:r>
                      <a:endParaRPr b="1"/>
                    </a:p>
                  </a:txBody>
                  <a:tcPr marT="91425" marB="91425" marR="91425" marL="91425" anchor="ctr">
                    <a:lnL cap="flat" cmpd="sng" w="38100">
                      <a:solidFill>
                        <a:srgbClr val="3C8DA0"/>
                      </a:solidFill>
                      <a:prstDash val="solid"/>
                      <a:round/>
                      <a:headEnd len="sm" w="sm" type="none"/>
                      <a:tailEnd len="sm" w="sm" type="none"/>
                    </a:lnL>
                    <a:lnR cap="flat" cmpd="sng" w="38100">
                      <a:solidFill>
                        <a:srgbClr val="3C8DA0"/>
                      </a:solidFill>
                      <a:prstDash val="solid"/>
                      <a:round/>
                      <a:headEnd len="sm" w="sm" type="none"/>
                      <a:tailEnd len="sm" w="sm" type="none"/>
                    </a:lnR>
                    <a:lnT cap="flat" cmpd="sng" w="38100">
                      <a:solidFill>
                        <a:srgbClr val="3C8DA0"/>
                      </a:solidFill>
                      <a:prstDash val="solid"/>
                      <a:round/>
                      <a:headEnd len="sm" w="sm" type="none"/>
                      <a:tailEnd len="sm" w="sm" type="none"/>
                    </a:lnT>
                    <a:lnB cap="flat" cmpd="sng" w="38100">
                      <a:solidFill>
                        <a:srgbClr val="3C8DA0"/>
                      </a:solidFill>
                      <a:prstDash val="solid"/>
                      <a:round/>
                      <a:headEnd len="sm" w="sm" type="none"/>
                      <a:tailEnd len="sm" w="sm" type="none"/>
                    </a:lnB>
                    <a:solidFill>
                      <a:srgbClr val="EEF0F2"/>
                    </a:solidFill>
                  </a:tcPr>
                </a:tc>
              </a:tr>
              <a:tr h="532375">
                <a:tc>
                  <a:txBody>
                    <a:bodyPr/>
                    <a:lstStyle/>
                    <a:p>
                      <a:pPr indent="0" lvl="0" marL="0" rtl="0" algn="l">
                        <a:spcBef>
                          <a:spcPts val="0"/>
                        </a:spcBef>
                        <a:spcAft>
                          <a:spcPts val="0"/>
                        </a:spcAft>
                        <a:buNone/>
                      </a:pPr>
                      <a:r>
                        <a:rPr b="1" lang="en"/>
                        <a:t>gamma</a:t>
                      </a:r>
                      <a:endParaRPr b="1"/>
                    </a:p>
                  </a:txBody>
                  <a:tcPr marT="91425" marB="91425" marR="91425" marL="91425" anchor="ctr">
                    <a:lnL cap="flat" cmpd="sng" w="38100">
                      <a:solidFill>
                        <a:srgbClr val="3C8DA0"/>
                      </a:solidFill>
                      <a:prstDash val="solid"/>
                      <a:round/>
                      <a:headEnd len="sm" w="sm" type="none"/>
                      <a:tailEnd len="sm" w="sm" type="none"/>
                    </a:lnL>
                    <a:lnR cap="flat" cmpd="sng" w="38100">
                      <a:solidFill>
                        <a:srgbClr val="3C8DA0"/>
                      </a:solidFill>
                      <a:prstDash val="solid"/>
                      <a:round/>
                      <a:headEnd len="sm" w="sm" type="none"/>
                      <a:tailEnd len="sm" w="sm" type="none"/>
                    </a:lnR>
                    <a:lnT cap="flat" cmpd="sng" w="38100">
                      <a:solidFill>
                        <a:srgbClr val="3C8DA0"/>
                      </a:solidFill>
                      <a:prstDash val="solid"/>
                      <a:round/>
                      <a:headEnd len="sm" w="sm" type="none"/>
                      <a:tailEnd len="sm" w="sm" type="none"/>
                    </a:lnT>
                    <a:lnB cap="flat" cmpd="sng" w="38100">
                      <a:solidFill>
                        <a:srgbClr val="3C8DA0"/>
                      </a:solidFill>
                      <a:prstDash val="solid"/>
                      <a:round/>
                      <a:headEnd len="sm" w="sm" type="none"/>
                      <a:tailEnd len="sm" w="sm" type="none"/>
                    </a:lnB>
                    <a:solidFill>
                      <a:srgbClr val="EEF0F2"/>
                    </a:solidFill>
                  </a:tcPr>
                </a:tc>
                <a:tc>
                  <a:txBody>
                    <a:bodyPr/>
                    <a:lstStyle/>
                    <a:p>
                      <a:pPr indent="0" lvl="0" marL="0" rtl="0" algn="l">
                        <a:spcBef>
                          <a:spcPts val="0"/>
                        </a:spcBef>
                        <a:spcAft>
                          <a:spcPts val="0"/>
                        </a:spcAft>
                        <a:buNone/>
                      </a:pPr>
                      <a:r>
                        <a:rPr b="1" lang="en"/>
                        <a:t>0.1</a:t>
                      </a:r>
                      <a:endParaRPr b="1"/>
                    </a:p>
                  </a:txBody>
                  <a:tcPr marT="91425" marB="91425" marR="91425" marL="91425" anchor="ctr">
                    <a:lnL cap="flat" cmpd="sng" w="38100">
                      <a:solidFill>
                        <a:srgbClr val="3C8DA0"/>
                      </a:solidFill>
                      <a:prstDash val="solid"/>
                      <a:round/>
                      <a:headEnd len="sm" w="sm" type="none"/>
                      <a:tailEnd len="sm" w="sm" type="none"/>
                    </a:lnL>
                    <a:lnR cap="flat" cmpd="sng" w="38100">
                      <a:solidFill>
                        <a:srgbClr val="3C8DA0"/>
                      </a:solidFill>
                      <a:prstDash val="solid"/>
                      <a:round/>
                      <a:headEnd len="sm" w="sm" type="none"/>
                      <a:tailEnd len="sm" w="sm" type="none"/>
                    </a:lnR>
                    <a:lnT cap="flat" cmpd="sng" w="38100">
                      <a:solidFill>
                        <a:srgbClr val="3C8DA0"/>
                      </a:solidFill>
                      <a:prstDash val="solid"/>
                      <a:round/>
                      <a:headEnd len="sm" w="sm" type="none"/>
                      <a:tailEnd len="sm" w="sm" type="none"/>
                    </a:lnT>
                    <a:lnB cap="flat" cmpd="sng" w="38100">
                      <a:solidFill>
                        <a:srgbClr val="3C8DA0"/>
                      </a:solidFill>
                      <a:prstDash val="solid"/>
                      <a:round/>
                      <a:headEnd len="sm" w="sm" type="none"/>
                      <a:tailEnd len="sm" w="sm" type="none"/>
                    </a:lnB>
                    <a:solidFill>
                      <a:srgbClr val="EEF0F2"/>
                    </a:solidFill>
                  </a:tcPr>
                </a:tc>
              </a:tr>
              <a:tr h="625350">
                <a:tc>
                  <a:txBody>
                    <a:bodyPr/>
                    <a:lstStyle/>
                    <a:p>
                      <a:pPr indent="0" lvl="0" marL="0" rtl="0" algn="l">
                        <a:spcBef>
                          <a:spcPts val="0"/>
                        </a:spcBef>
                        <a:spcAft>
                          <a:spcPts val="0"/>
                        </a:spcAft>
                        <a:buNone/>
                      </a:pPr>
                      <a:r>
                        <a:rPr b="1" lang="en"/>
                        <a:t>Learning rate</a:t>
                      </a:r>
                      <a:endParaRPr b="1"/>
                    </a:p>
                  </a:txBody>
                  <a:tcPr marT="91425" marB="91425" marR="91425" marL="91425" anchor="ctr">
                    <a:lnL cap="flat" cmpd="sng" w="38100">
                      <a:solidFill>
                        <a:srgbClr val="3C8DA0"/>
                      </a:solidFill>
                      <a:prstDash val="solid"/>
                      <a:round/>
                      <a:headEnd len="sm" w="sm" type="none"/>
                      <a:tailEnd len="sm" w="sm" type="none"/>
                    </a:lnL>
                    <a:lnR cap="flat" cmpd="sng" w="38100">
                      <a:solidFill>
                        <a:srgbClr val="3C8DA0"/>
                      </a:solidFill>
                      <a:prstDash val="solid"/>
                      <a:round/>
                      <a:headEnd len="sm" w="sm" type="none"/>
                      <a:tailEnd len="sm" w="sm" type="none"/>
                    </a:lnR>
                    <a:lnT cap="flat" cmpd="sng" w="38100">
                      <a:solidFill>
                        <a:srgbClr val="3C8DA0"/>
                      </a:solidFill>
                      <a:prstDash val="solid"/>
                      <a:round/>
                      <a:headEnd len="sm" w="sm" type="none"/>
                      <a:tailEnd len="sm" w="sm" type="none"/>
                    </a:lnT>
                    <a:lnB cap="flat" cmpd="sng" w="38100">
                      <a:solidFill>
                        <a:srgbClr val="3C8DA0"/>
                      </a:solidFill>
                      <a:prstDash val="solid"/>
                      <a:round/>
                      <a:headEnd len="sm" w="sm" type="none"/>
                      <a:tailEnd len="sm" w="sm" type="none"/>
                    </a:lnB>
                    <a:solidFill>
                      <a:srgbClr val="EEF0F2"/>
                    </a:solidFill>
                  </a:tcPr>
                </a:tc>
                <a:tc>
                  <a:txBody>
                    <a:bodyPr/>
                    <a:lstStyle/>
                    <a:p>
                      <a:pPr indent="0" lvl="0" marL="0" rtl="0" algn="l">
                        <a:spcBef>
                          <a:spcPts val="0"/>
                        </a:spcBef>
                        <a:spcAft>
                          <a:spcPts val="0"/>
                        </a:spcAft>
                        <a:buNone/>
                      </a:pPr>
                      <a:r>
                        <a:rPr b="1" lang="en"/>
                        <a:t>0.01</a:t>
                      </a:r>
                      <a:endParaRPr b="1"/>
                    </a:p>
                  </a:txBody>
                  <a:tcPr marT="91425" marB="91425" marR="91425" marL="91425" anchor="ctr">
                    <a:lnL cap="flat" cmpd="sng" w="38100">
                      <a:solidFill>
                        <a:srgbClr val="3C8DA0"/>
                      </a:solidFill>
                      <a:prstDash val="solid"/>
                      <a:round/>
                      <a:headEnd len="sm" w="sm" type="none"/>
                      <a:tailEnd len="sm" w="sm" type="none"/>
                    </a:lnL>
                    <a:lnR cap="flat" cmpd="sng" w="38100">
                      <a:solidFill>
                        <a:srgbClr val="3C8DA0"/>
                      </a:solidFill>
                      <a:prstDash val="solid"/>
                      <a:round/>
                      <a:headEnd len="sm" w="sm" type="none"/>
                      <a:tailEnd len="sm" w="sm" type="none"/>
                    </a:lnR>
                    <a:lnT cap="flat" cmpd="sng" w="38100">
                      <a:solidFill>
                        <a:srgbClr val="3C8DA0"/>
                      </a:solidFill>
                      <a:prstDash val="solid"/>
                      <a:round/>
                      <a:headEnd len="sm" w="sm" type="none"/>
                      <a:tailEnd len="sm" w="sm" type="none"/>
                    </a:lnT>
                    <a:lnB cap="flat" cmpd="sng" w="38100">
                      <a:solidFill>
                        <a:srgbClr val="3C8DA0"/>
                      </a:solidFill>
                      <a:prstDash val="solid"/>
                      <a:round/>
                      <a:headEnd len="sm" w="sm" type="none"/>
                      <a:tailEnd len="sm" w="sm" type="none"/>
                    </a:lnB>
                    <a:solidFill>
                      <a:srgbClr val="EEF0F2"/>
                    </a:solidFill>
                  </a:tcPr>
                </a:tc>
              </a:tr>
              <a:tr h="687100">
                <a:tc>
                  <a:txBody>
                    <a:bodyPr/>
                    <a:lstStyle/>
                    <a:p>
                      <a:pPr indent="0" lvl="0" marL="0" rtl="0" algn="l">
                        <a:spcBef>
                          <a:spcPts val="0"/>
                        </a:spcBef>
                        <a:spcAft>
                          <a:spcPts val="0"/>
                        </a:spcAft>
                        <a:buNone/>
                      </a:pPr>
                      <a:r>
                        <a:rPr b="1" lang="en"/>
                        <a:t>n_estimators</a:t>
                      </a:r>
                      <a:endParaRPr b="1"/>
                    </a:p>
                  </a:txBody>
                  <a:tcPr marT="91425" marB="91425" marR="91425" marL="91425" anchor="ctr">
                    <a:lnL cap="flat" cmpd="sng" w="38100">
                      <a:solidFill>
                        <a:srgbClr val="3C8DA0"/>
                      </a:solidFill>
                      <a:prstDash val="solid"/>
                      <a:round/>
                      <a:headEnd len="sm" w="sm" type="none"/>
                      <a:tailEnd len="sm" w="sm" type="none"/>
                    </a:lnL>
                    <a:lnR cap="flat" cmpd="sng" w="38100">
                      <a:solidFill>
                        <a:srgbClr val="3C8DA0"/>
                      </a:solidFill>
                      <a:prstDash val="solid"/>
                      <a:round/>
                      <a:headEnd len="sm" w="sm" type="none"/>
                      <a:tailEnd len="sm" w="sm" type="none"/>
                    </a:lnR>
                    <a:lnT cap="flat" cmpd="sng" w="38100">
                      <a:solidFill>
                        <a:srgbClr val="3C8DA0"/>
                      </a:solidFill>
                      <a:prstDash val="solid"/>
                      <a:round/>
                      <a:headEnd len="sm" w="sm" type="none"/>
                      <a:tailEnd len="sm" w="sm" type="none"/>
                    </a:lnT>
                    <a:lnB cap="flat" cmpd="sng" w="38100">
                      <a:solidFill>
                        <a:srgbClr val="3C8DA0"/>
                      </a:solidFill>
                      <a:prstDash val="solid"/>
                      <a:round/>
                      <a:headEnd len="sm" w="sm" type="none"/>
                      <a:tailEnd len="sm" w="sm" type="none"/>
                    </a:lnB>
                    <a:solidFill>
                      <a:srgbClr val="EEF0F2"/>
                    </a:solidFill>
                  </a:tcPr>
                </a:tc>
                <a:tc>
                  <a:txBody>
                    <a:bodyPr/>
                    <a:lstStyle/>
                    <a:p>
                      <a:pPr indent="0" lvl="0" marL="0" rtl="0" algn="l">
                        <a:spcBef>
                          <a:spcPts val="0"/>
                        </a:spcBef>
                        <a:spcAft>
                          <a:spcPts val="0"/>
                        </a:spcAft>
                        <a:buNone/>
                      </a:pPr>
                      <a:r>
                        <a:rPr b="1" lang="en"/>
                        <a:t>3</a:t>
                      </a:r>
                      <a:r>
                        <a:rPr b="1" lang="en"/>
                        <a:t>00</a:t>
                      </a:r>
                      <a:endParaRPr b="1"/>
                    </a:p>
                  </a:txBody>
                  <a:tcPr marT="91425" marB="91425" marR="91425" marL="91425" anchor="ctr">
                    <a:lnL cap="flat" cmpd="sng" w="38100">
                      <a:solidFill>
                        <a:srgbClr val="3C8DA0"/>
                      </a:solidFill>
                      <a:prstDash val="solid"/>
                      <a:round/>
                      <a:headEnd len="sm" w="sm" type="none"/>
                      <a:tailEnd len="sm" w="sm" type="none"/>
                    </a:lnL>
                    <a:lnR cap="flat" cmpd="sng" w="38100">
                      <a:solidFill>
                        <a:srgbClr val="3C8DA0"/>
                      </a:solidFill>
                      <a:prstDash val="solid"/>
                      <a:round/>
                      <a:headEnd len="sm" w="sm" type="none"/>
                      <a:tailEnd len="sm" w="sm" type="none"/>
                    </a:lnR>
                    <a:lnT cap="flat" cmpd="sng" w="38100">
                      <a:solidFill>
                        <a:srgbClr val="3C8DA0"/>
                      </a:solidFill>
                      <a:prstDash val="solid"/>
                      <a:round/>
                      <a:headEnd len="sm" w="sm" type="none"/>
                      <a:tailEnd len="sm" w="sm" type="none"/>
                    </a:lnT>
                    <a:lnB cap="flat" cmpd="sng" w="38100">
                      <a:solidFill>
                        <a:srgbClr val="3C8DA0"/>
                      </a:solidFill>
                      <a:prstDash val="solid"/>
                      <a:round/>
                      <a:headEnd len="sm" w="sm" type="none"/>
                      <a:tailEnd len="sm" w="sm" type="none"/>
                    </a:lnB>
                    <a:solidFill>
                      <a:srgbClr val="EEF0F2"/>
                    </a:solidFill>
                  </a:tcPr>
                </a:tc>
              </a:tr>
              <a:tr h="637575">
                <a:tc>
                  <a:txBody>
                    <a:bodyPr/>
                    <a:lstStyle/>
                    <a:p>
                      <a:pPr indent="0" lvl="0" marL="0" rtl="0" algn="l">
                        <a:spcBef>
                          <a:spcPts val="0"/>
                        </a:spcBef>
                        <a:spcAft>
                          <a:spcPts val="0"/>
                        </a:spcAft>
                        <a:buNone/>
                      </a:pPr>
                      <a:r>
                        <a:rPr b="1" lang="en"/>
                        <a:t>Sub sample</a:t>
                      </a:r>
                      <a:endParaRPr b="1"/>
                    </a:p>
                  </a:txBody>
                  <a:tcPr marT="91425" marB="91425" marR="91425" marL="91425" anchor="ctr">
                    <a:lnL cap="flat" cmpd="sng" w="38100">
                      <a:solidFill>
                        <a:srgbClr val="3C8DA0"/>
                      </a:solidFill>
                      <a:prstDash val="solid"/>
                      <a:round/>
                      <a:headEnd len="sm" w="sm" type="none"/>
                      <a:tailEnd len="sm" w="sm" type="none"/>
                    </a:lnL>
                    <a:lnR cap="flat" cmpd="sng" w="38100">
                      <a:solidFill>
                        <a:srgbClr val="3C8DA0"/>
                      </a:solidFill>
                      <a:prstDash val="solid"/>
                      <a:round/>
                      <a:headEnd len="sm" w="sm" type="none"/>
                      <a:tailEnd len="sm" w="sm" type="none"/>
                    </a:lnR>
                    <a:lnT cap="flat" cmpd="sng" w="38100">
                      <a:solidFill>
                        <a:srgbClr val="3C8DA0"/>
                      </a:solidFill>
                      <a:prstDash val="solid"/>
                      <a:round/>
                      <a:headEnd len="sm" w="sm" type="none"/>
                      <a:tailEnd len="sm" w="sm" type="none"/>
                    </a:lnT>
                    <a:lnB cap="flat" cmpd="sng" w="38100">
                      <a:solidFill>
                        <a:srgbClr val="3C8DA0"/>
                      </a:solidFill>
                      <a:prstDash val="solid"/>
                      <a:round/>
                      <a:headEnd len="sm" w="sm" type="none"/>
                      <a:tailEnd len="sm" w="sm" type="none"/>
                    </a:lnB>
                    <a:solidFill>
                      <a:srgbClr val="EEF0F2"/>
                    </a:solidFill>
                  </a:tcPr>
                </a:tc>
                <a:tc>
                  <a:txBody>
                    <a:bodyPr/>
                    <a:lstStyle/>
                    <a:p>
                      <a:pPr indent="0" lvl="0" marL="0" rtl="0" algn="l">
                        <a:spcBef>
                          <a:spcPts val="0"/>
                        </a:spcBef>
                        <a:spcAft>
                          <a:spcPts val="0"/>
                        </a:spcAft>
                        <a:buNone/>
                      </a:pPr>
                      <a:r>
                        <a:rPr b="1" lang="en"/>
                        <a:t>0.6</a:t>
                      </a:r>
                      <a:endParaRPr b="1"/>
                    </a:p>
                  </a:txBody>
                  <a:tcPr marT="91425" marB="91425" marR="91425" marL="91425" anchor="ctr">
                    <a:lnL cap="flat" cmpd="sng" w="38100">
                      <a:solidFill>
                        <a:srgbClr val="3C8DA0"/>
                      </a:solidFill>
                      <a:prstDash val="solid"/>
                      <a:round/>
                      <a:headEnd len="sm" w="sm" type="none"/>
                      <a:tailEnd len="sm" w="sm" type="none"/>
                    </a:lnL>
                    <a:lnR cap="flat" cmpd="sng" w="38100">
                      <a:solidFill>
                        <a:srgbClr val="3C8DA0"/>
                      </a:solidFill>
                      <a:prstDash val="solid"/>
                      <a:round/>
                      <a:headEnd len="sm" w="sm" type="none"/>
                      <a:tailEnd len="sm" w="sm" type="none"/>
                    </a:lnR>
                    <a:lnT cap="flat" cmpd="sng" w="38100">
                      <a:solidFill>
                        <a:srgbClr val="3C8DA0"/>
                      </a:solidFill>
                      <a:prstDash val="solid"/>
                      <a:round/>
                      <a:headEnd len="sm" w="sm" type="none"/>
                      <a:tailEnd len="sm" w="sm" type="none"/>
                    </a:lnT>
                    <a:lnB cap="flat" cmpd="sng" w="38100">
                      <a:solidFill>
                        <a:srgbClr val="3C8DA0"/>
                      </a:solidFill>
                      <a:prstDash val="solid"/>
                      <a:round/>
                      <a:headEnd len="sm" w="sm" type="none"/>
                      <a:tailEnd len="sm" w="sm" type="none"/>
                    </a:lnB>
                    <a:solidFill>
                      <a:srgbClr val="EEF0F2"/>
                    </a:solidFill>
                  </a:tcPr>
                </a:tc>
              </a:tr>
            </a:tbl>
          </a:graphicData>
        </a:graphic>
      </p:graphicFrame>
      <p:graphicFrame>
        <p:nvGraphicFramePr>
          <p:cNvPr id="2326" name="Google Shape;2326;gf6c1408848_0_40"/>
          <p:cNvGraphicFramePr/>
          <p:nvPr/>
        </p:nvGraphicFramePr>
        <p:xfrm>
          <a:off x="6449625" y="1586775"/>
          <a:ext cx="3000000" cy="3000000"/>
        </p:xfrm>
        <a:graphic>
          <a:graphicData uri="http://schemas.openxmlformats.org/drawingml/2006/table">
            <a:tbl>
              <a:tblPr>
                <a:noFill/>
                <a:tableStyleId>{93CCE692-D6A3-413D-8C98-9877E96854C9}</a:tableStyleId>
              </a:tblPr>
              <a:tblGrid>
                <a:gridCol w="2470550"/>
              </a:tblGrid>
              <a:tr h="192600">
                <a:tc>
                  <a:txBody>
                    <a:bodyPr/>
                    <a:lstStyle/>
                    <a:p>
                      <a:pPr indent="0" lvl="0" marL="0" rtl="0" algn="ctr">
                        <a:spcBef>
                          <a:spcPts val="0"/>
                        </a:spcBef>
                        <a:spcAft>
                          <a:spcPts val="0"/>
                        </a:spcAft>
                        <a:buNone/>
                      </a:pPr>
                      <a:r>
                        <a:rPr b="1" lang="en">
                          <a:solidFill>
                            <a:schemeClr val="lt1"/>
                          </a:solidFill>
                        </a:rPr>
                        <a:t>SELECTED FEATURES</a:t>
                      </a:r>
                      <a:endParaRPr b="1">
                        <a:solidFill>
                          <a:schemeClr val="lt1"/>
                        </a:solidFill>
                      </a:endParaRPr>
                    </a:p>
                  </a:txBody>
                  <a:tcPr marT="91425" marB="91425" marR="91425" marL="91425" anchor="ctr">
                    <a:lnL cap="flat" cmpd="sng" w="38100">
                      <a:solidFill>
                        <a:srgbClr val="3C8DA0"/>
                      </a:solidFill>
                      <a:prstDash val="solid"/>
                      <a:round/>
                      <a:headEnd len="sm" w="sm" type="none"/>
                      <a:tailEnd len="sm" w="sm" type="none"/>
                    </a:lnL>
                    <a:lnR cap="flat" cmpd="sng" w="38100">
                      <a:solidFill>
                        <a:srgbClr val="3C8DA0"/>
                      </a:solidFill>
                      <a:prstDash val="solid"/>
                      <a:round/>
                      <a:headEnd len="sm" w="sm" type="none"/>
                      <a:tailEnd len="sm" w="sm" type="none"/>
                    </a:lnR>
                    <a:lnT cap="flat" cmpd="sng" w="38100">
                      <a:solidFill>
                        <a:srgbClr val="3C8DA0"/>
                      </a:solidFill>
                      <a:prstDash val="solid"/>
                      <a:round/>
                      <a:headEnd len="sm" w="sm" type="none"/>
                      <a:tailEnd len="sm" w="sm" type="none"/>
                    </a:lnT>
                    <a:lnB cap="flat" cmpd="sng" w="38100">
                      <a:solidFill>
                        <a:srgbClr val="3C8DA0"/>
                      </a:solidFill>
                      <a:prstDash val="solid"/>
                      <a:round/>
                      <a:headEnd len="sm" w="sm" type="none"/>
                      <a:tailEnd len="sm" w="sm" type="none"/>
                    </a:lnB>
                    <a:solidFill>
                      <a:srgbClr val="325D79"/>
                    </a:solidFill>
                  </a:tcPr>
                </a:tc>
              </a:tr>
              <a:tr h="381000">
                <a:tc>
                  <a:txBody>
                    <a:bodyPr/>
                    <a:lstStyle/>
                    <a:p>
                      <a:pPr indent="0" lvl="0" marL="0" rtl="0" algn="l">
                        <a:lnSpc>
                          <a:spcPct val="115000"/>
                        </a:lnSpc>
                        <a:spcBef>
                          <a:spcPts val="0"/>
                        </a:spcBef>
                        <a:spcAft>
                          <a:spcPts val="0"/>
                        </a:spcAft>
                        <a:buNone/>
                      </a:pPr>
                      <a:r>
                        <a:rPr b="1" lang="en"/>
                        <a:t>PH</a:t>
                      </a:r>
                      <a:endParaRPr b="1"/>
                    </a:p>
                  </a:txBody>
                  <a:tcPr marT="91425" marB="91425" marR="91425" marL="91425">
                    <a:lnL cap="flat" cmpd="sng" w="38100">
                      <a:solidFill>
                        <a:srgbClr val="3C8DA0"/>
                      </a:solidFill>
                      <a:prstDash val="solid"/>
                      <a:round/>
                      <a:headEnd len="sm" w="sm" type="none"/>
                      <a:tailEnd len="sm" w="sm" type="none"/>
                    </a:lnL>
                    <a:lnR cap="flat" cmpd="sng" w="38100">
                      <a:solidFill>
                        <a:srgbClr val="3C8DA0"/>
                      </a:solidFill>
                      <a:prstDash val="solid"/>
                      <a:round/>
                      <a:headEnd len="sm" w="sm" type="none"/>
                      <a:tailEnd len="sm" w="sm" type="none"/>
                    </a:lnR>
                    <a:lnT cap="flat" cmpd="sng" w="38100">
                      <a:solidFill>
                        <a:srgbClr val="3C8DA0"/>
                      </a:solidFill>
                      <a:prstDash val="solid"/>
                      <a:round/>
                      <a:headEnd len="sm" w="sm" type="none"/>
                      <a:tailEnd len="sm" w="sm" type="none"/>
                    </a:lnT>
                    <a:lnB cap="flat" cmpd="sng" w="38100">
                      <a:solidFill>
                        <a:srgbClr val="3C8DA0"/>
                      </a:solidFill>
                      <a:prstDash val="solid"/>
                      <a:round/>
                      <a:headEnd len="sm" w="sm" type="none"/>
                      <a:tailEnd len="sm" w="sm" type="none"/>
                    </a:lnB>
                    <a:solidFill>
                      <a:srgbClr val="E3E9ED"/>
                    </a:solidFill>
                  </a:tcPr>
                </a:tc>
              </a:tr>
              <a:tr h="381000">
                <a:tc>
                  <a:txBody>
                    <a:bodyPr/>
                    <a:lstStyle/>
                    <a:p>
                      <a:pPr indent="0" lvl="0" marL="0" rtl="0" algn="l">
                        <a:spcBef>
                          <a:spcPts val="0"/>
                        </a:spcBef>
                        <a:spcAft>
                          <a:spcPts val="0"/>
                        </a:spcAft>
                        <a:buNone/>
                      </a:pPr>
                      <a:r>
                        <a:rPr b="1" lang="en"/>
                        <a:t>Sulfate</a:t>
                      </a:r>
                      <a:endParaRPr b="1"/>
                    </a:p>
                  </a:txBody>
                  <a:tcPr marT="91425" marB="91425" marR="91425" marL="91425">
                    <a:lnL cap="flat" cmpd="sng" w="38100">
                      <a:solidFill>
                        <a:srgbClr val="3C8DA0"/>
                      </a:solidFill>
                      <a:prstDash val="solid"/>
                      <a:round/>
                      <a:headEnd len="sm" w="sm" type="none"/>
                      <a:tailEnd len="sm" w="sm" type="none"/>
                    </a:lnL>
                    <a:lnR cap="flat" cmpd="sng" w="38100">
                      <a:solidFill>
                        <a:srgbClr val="3C8DA0"/>
                      </a:solidFill>
                      <a:prstDash val="solid"/>
                      <a:round/>
                      <a:headEnd len="sm" w="sm" type="none"/>
                      <a:tailEnd len="sm" w="sm" type="none"/>
                    </a:lnR>
                    <a:lnT cap="flat" cmpd="sng" w="38100">
                      <a:solidFill>
                        <a:srgbClr val="3C8DA0"/>
                      </a:solidFill>
                      <a:prstDash val="solid"/>
                      <a:round/>
                      <a:headEnd len="sm" w="sm" type="none"/>
                      <a:tailEnd len="sm" w="sm" type="none"/>
                    </a:lnT>
                    <a:lnB cap="flat" cmpd="sng" w="38100">
                      <a:solidFill>
                        <a:srgbClr val="3C8DA0"/>
                      </a:solidFill>
                      <a:prstDash val="solid"/>
                      <a:round/>
                      <a:headEnd len="sm" w="sm" type="none"/>
                      <a:tailEnd len="sm" w="sm" type="none"/>
                    </a:lnB>
                    <a:solidFill>
                      <a:srgbClr val="E3E9ED"/>
                    </a:solidFill>
                  </a:tcPr>
                </a:tc>
              </a:tr>
              <a:tr h="381000">
                <a:tc>
                  <a:txBody>
                    <a:bodyPr/>
                    <a:lstStyle/>
                    <a:p>
                      <a:pPr indent="0" lvl="0" marL="0" rtl="0" algn="l">
                        <a:spcBef>
                          <a:spcPts val="0"/>
                        </a:spcBef>
                        <a:spcAft>
                          <a:spcPts val="0"/>
                        </a:spcAft>
                        <a:buNone/>
                      </a:pPr>
                      <a:r>
                        <a:rPr b="1" lang="en"/>
                        <a:t>Hardness</a:t>
                      </a:r>
                      <a:endParaRPr b="1"/>
                    </a:p>
                  </a:txBody>
                  <a:tcPr marT="91425" marB="91425" marR="91425" marL="91425">
                    <a:lnL cap="flat" cmpd="sng" w="38100">
                      <a:solidFill>
                        <a:srgbClr val="3C8DA0"/>
                      </a:solidFill>
                      <a:prstDash val="solid"/>
                      <a:round/>
                      <a:headEnd len="sm" w="sm" type="none"/>
                      <a:tailEnd len="sm" w="sm" type="none"/>
                    </a:lnL>
                    <a:lnR cap="flat" cmpd="sng" w="38100">
                      <a:solidFill>
                        <a:srgbClr val="3C8DA0"/>
                      </a:solidFill>
                      <a:prstDash val="solid"/>
                      <a:round/>
                      <a:headEnd len="sm" w="sm" type="none"/>
                      <a:tailEnd len="sm" w="sm" type="none"/>
                    </a:lnR>
                    <a:lnT cap="flat" cmpd="sng" w="38100">
                      <a:solidFill>
                        <a:srgbClr val="3C8DA0"/>
                      </a:solidFill>
                      <a:prstDash val="solid"/>
                      <a:round/>
                      <a:headEnd len="sm" w="sm" type="none"/>
                      <a:tailEnd len="sm" w="sm" type="none"/>
                    </a:lnT>
                    <a:lnB cap="flat" cmpd="sng" w="38100">
                      <a:solidFill>
                        <a:srgbClr val="3C8DA0"/>
                      </a:solidFill>
                      <a:prstDash val="solid"/>
                      <a:round/>
                      <a:headEnd len="sm" w="sm" type="none"/>
                      <a:tailEnd len="sm" w="sm" type="none"/>
                    </a:lnB>
                    <a:solidFill>
                      <a:srgbClr val="E3E9ED"/>
                    </a:solidFill>
                  </a:tcPr>
                </a:tc>
              </a:tr>
              <a:tr h="381000">
                <a:tc>
                  <a:txBody>
                    <a:bodyPr/>
                    <a:lstStyle/>
                    <a:p>
                      <a:pPr indent="0" lvl="0" marL="0" rtl="0" algn="l">
                        <a:spcBef>
                          <a:spcPts val="0"/>
                        </a:spcBef>
                        <a:spcAft>
                          <a:spcPts val="0"/>
                        </a:spcAft>
                        <a:buNone/>
                      </a:pPr>
                      <a:r>
                        <a:rPr b="1" lang="en"/>
                        <a:t>Solids</a:t>
                      </a:r>
                      <a:endParaRPr b="1"/>
                    </a:p>
                  </a:txBody>
                  <a:tcPr marT="91425" marB="91425" marR="91425" marL="91425">
                    <a:lnL cap="flat" cmpd="sng" w="38100">
                      <a:solidFill>
                        <a:srgbClr val="3C8DA0"/>
                      </a:solidFill>
                      <a:prstDash val="solid"/>
                      <a:round/>
                      <a:headEnd len="sm" w="sm" type="none"/>
                      <a:tailEnd len="sm" w="sm" type="none"/>
                    </a:lnL>
                    <a:lnR cap="flat" cmpd="sng" w="38100">
                      <a:solidFill>
                        <a:srgbClr val="3C8DA0"/>
                      </a:solidFill>
                      <a:prstDash val="solid"/>
                      <a:round/>
                      <a:headEnd len="sm" w="sm" type="none"/>
                      <a:tailEnd len="sm" w="sm" type="none"/>
                    </a:lnR>
                    <a:lnT cap="flat" cmpd="sng" w="38100">
                      <a:solidFill>
                        <a:srgbClr val="3C8DA0"/>
                      </a:solidFill>
                      <a:prstDash val="solid"/>
                      <a:round/>
                      <a:headEnd len="sm" w="sm" type="none"/>
                      <a:tailEnd len="sm" w="sm" type="none"/>
                    </a:lnT>
                    <a:lnB cap="flat" cmpd="sng" w="38100">
                      <a:solidFill>
                        <a:srgbClr val="3C8DA0"/>
                      </a:solidFill>
                      <a:prstDash val="solid"/>
                      <a:round/>
                      <a:headEnd len="sm" w="sm" type="none"/>
                      <a:tailEnd len="sm" w="sm" type="none"/>
                    </a:lnB>
                    <a:solidFill>
                      <a:srgbClr val="E3E9ED"/>
                    </a:solidFill>
                  </a:tcPr>
                </a:tc>
              </a:tr>
              <a:tr h="381000">
                <a:tc>
                  <a:txBody>
                    <a:bodyPr/>
                    <a:lstStyle/>
                    <a:p>
                      <a:pPr indent="0" lvl="0" marL="0" rtl="0" algn="l">
                        <a:spcBef>
                          <a:spcPts val="0"/>
                        </a:spcBef>
                        <a:spcAft>
                          <a:spcPts val="0"/>
                        </a:spcAft>
                        <a:buNone/>
                      </a:pPr>
                      <a:r>
                        <a:rPr b="1" lang="en"/>
                        <a:t>Chloramines</a:t>
                      </a:r>
                      <a:endParaRPr b="1"/>
                    </a:p>
                  </a:txBody>
                  <a:tcPr marT="91425" marB="91425" marR="91425" marL="91425">
                    <a:lnL cap="flat" cmpd="sng" w="38100">
                      <a:solidFill>
                        <a:srgbClr val="3C8DA0"/>
                      </a:solidFill>
                      <a:prstDash val="solid"/>
                      <a:round/>
                      <a:headEnd len="sm" w="sm" type="none"/>
                      <a:tailEnd len="sm" w="sm" type="none"/>
                    </a:lnL>
                    <a:lnR cap="flat" cmpd="sng" w="38100">
                      <a:solidFill>
                        <a:srgbClr val="3C8DA0"/>
                      </a:solidFill>
                      <a:prstDash val="solid"/>
                      <a:round/>
                      <a:headEnd len="sm" w="sm" type="none"/>
                      <a:tailEnd len="sm" w="sm" type="none"/>
                    </a:lnR>
                    <a:lnT cap="flat" cmpd="sng" w="38100">
                      <a:solidFill>
                        <a:srgbClr val="3C8DA0"/>
                      </a:solidFill>
                      <a:prstDash val="solid"/>
                      <a:round/>
                      <a:headEnd len="sm" w="sm" type="none"/>
                      <a:tailEnd len="sm" w="sm" type="none"/>
                    </a:lnT>
                    <a:lnB cap="flat" cmpd="sng" w="38100">
                      <a:solidFill>
                        <a:srgbClr val="3C8DA0"/>
                      </a:solidFill>
                      <a:prstDash val="solid"/>
                      <a:round/>
                      <a:headEnd len="sm" w="sm" type="none"/>
                      <a:tailEnd len="sm" w="sm" type="none"/>
                    </a:lnB>
                    <a:solidFill>
                      <a:srgbClr val="E3E9ED"/>
                    </a:solidFill>
                  </a:tcPr>
                </a:tc>
              </a:tr>
            </a:tbl>
          </a:graphicData>
        </a:graphic>
      </p:graphicFrame>
      <p:pic>
        <p:nvPicPr>
          <p:cNvPr id="2327" name="Google Shape;2327;gf6c1408848_0_40"/>
          <p:cNvPicPr preferRelativeResize="0"/>
          <p:nvPr/>
        </p:nvPicPr>
        <p:blipFill>
          <a:blip r:embed="rId3">
            <a:alphaModFix/>
          </a:blip>
          <a:stretch>
            <a:fillRect/>
          </a:stretch>
        </p:blipFill>
        <p:spPr>
          <a:xfrm>
            <a:off x="3022100" y="1889500"/>
            <a:ext cx="3275125" cy="1771789"/>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1" name="Shape 2331"/>
        <p:cNvGrpSpPr/>
        <p:nvPr/>
      </p:nvGrpSpPr>
      <p:grpSpPr>
        <a:xfrm>
          <a:off x="0" y="0"/>
          <a:ext cx="0" cy="0"/>
          <a:chOff x="0" y="0"/>
          <a:chExt cx="0" cy="0"/>
        </a:xfrm>
      </p:grpSpPr>
      <p:sp>
        <p:nvSpPr>
          <p:cNvPr id="2332" name="Google Shape;2332;gf6c1408848_0_47"/>
          <p:cNvSpPr txBox="1"/>
          <p:nvPr>
            <p:ph type="ctrTitle"/>
          </p:nvPr>
        </p:nvSpPr>
        <p:spPr>
          <a:xfrm>
            <a:off x="736646" y="373025"/>
            <a:ext cx="76725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XGBoost</a:t>
            </a:r>
            <a:endParaRPr/>
          </a:p>
        </p:txBody>
      </p:sp>
      <p:graphicFrame>
        <p:nvGraphicFramePr>
          <p:cNvPr id="2333" name="Google Shape;2333;gf6c1408848_0_47"/>
          <p:cNvGraphicFramePr/>
          <p:nvPr/>
        </p:nvGraphicFramePr>
        <p:xfrm>
          <a:off x="736650" y="1703300"/>
          <a:ext cx="3000000" cy="3000000"/>
        </p:xfrm>
        <a:graphic>
          <a:graphicData uri="http://schemas.openxmlformats.org/drawingml/2006/table">
            <a:tbl>
              <a:tblPr>
                <a:noFill/>
                <a:tableStyleId>{93CCE692-D6A3-413D-8C98-9877E96854C9}</a:tableStyleId>
              </a:tblPr>
              <a:tblGrid>
                <a:gridCol w="1093150"/>
                <a:gridCol w="1093150"/>
                <a:gridCol w="1093150"/>
                <a:gridCol w="1093150"/>
              </a:tblGrid>
              <a:tr h="573525">
                <a:tc>
                  <a:txBody>
                    <a:bodyPr/>
                    <a:lstStyle/>
                    <a:p>
                      <a:pPr indent="0" lvl="0" marL="0" rtl="0" algn="ctr">
                        <a:spcBef>
                          <a:spcPts val="0"/>
                        </a:spcBef>
                        <a:spcAft>
                          <a:spcPts val="0"/>
                        </a:spcAft>
                        <a:buNone/>
                      </a:pPr>
                      <a:r>
                        <a:t/>
                      </a:r>
                      <a:endParaRPr b="1" sz="1600"/>
                    </a:p>
                  </a:txBody>
                  <a:tcPr marT="91425" marB="91425" marR="91425" marL="91425">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c gridSpan="3">
                  <a:txBody>
                    <a:bodyPr/>
                    <a:lstStyle/>
                    <a:p>
                      <a:pPr indent="0" lvl="0" marL="0" rtl="0" algn="ctr">
                        <a:spcBef>
                          <a:spcPts val="0"/>
                        </a:spcBef>
                        <a:spcAft>
                          <a:spcPts val="0"/>
                        </a:spcAft>
                        <a:buNone/>
                      </a:pPr>
                      <a:r>
                        <a:rPr b="1" lang="en" sz="1500"/>
                        <a:t>Actual</a:t>
                      </a:r>
                      <a:endParaRPr/>
                    </a:p>
                  </a:txBody>
                  <a:tcPr marT="91425" marB="91425" marR="91425" marL="91425">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rgbClr val="5F8195"/>
                    </a:solidFill>
                  </a:tcPr>
                </a:tc>
                <a:tc hMerge="1"/>
                <a:tc hMerge="1"/>
              </a:tr>
              <a:tr h="573525">
                <a:tc rowSpan="3">
                  <a:txBody>
                    <a:bodyPr/>
                    <a:lstStyle/>
                    <a:p>
                      <a:pPr indent="0" lvl="0" marL="0" rtl="0" algn="ctr">
                        <a:spcBef>
                          <a:spcPts val="0"/>
                        </a:spcBef>
                        <a:spcAft>
                          <a:spcPts val="0"/>
                        </a:spcAft>
                        <a:buNone/>
                      </a:pPr>
                      <a:r>
                        <a:rPr b="1" lang="en" sz="1500"/>
                        <a:t>Predicted</a:t>
                      </a:r>
                      <a:endParaRPr b="1"/>
                    </a:p>
                  </a:txBody>
                  <a:tcPr marT="91425" marB="91425" marR="91425" marL="9142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b="1"/>
                    </a:p>
                  </a:txBody>
                  <a:tcPr marT="91425" marB="91425" marR="91425" marL="91425">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b="1" lang="en"/>
                        <a:t>NO</a:t>
                      </a:r>
                      <a:endParaRPr b="1"/>
                    </a:p>
                  </a:txBody>
                  <a:tcPr marT="91425" marB="91425" marR="91425" marL="9142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rgbClr val="B3C3CE"/>
                    </a:solidFill>
                  </a:tcPr>
                </a:tc>
                <a:tc>
                  <a:txBody>
                    <a:bodyPr/>
                    <a:lstStyle/>
                    <a:p>
                      <a:pPr indent="0" lvl="0" marL="0" rtl="0" algn="ctr">
                        <a:spcBef>
                          <a:spcPts val="0"/>
                        </a:spcBef>
                        <a:spcAft>
                          <a:spcPts val="0"/>
                        </a:spcAft>
                        <a:buNone/>
                      </a:pPr>
                      <a:r>
                        <a:rPr b="1" lang="en"/>
                        <a:t>YES</a:t>
                      </a:r>
                      <a:endParaRPr b="1"/>
                    </a:p>
                  </a:txBody>
                  <a:tcPr marT="91425" marB="91425" marR="91425" marL="9142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rgbClr val="B3C3CE"/>
                    </a:solidFill>
                  </a:tcPr>
                </a:tc>
              </a:tr>
              <a:tr h="573525">
                <a:tc vMerge="1"/>
                <a:tc>
                  <a:txBody>
                    <a:bodyPr/>
                    <a:lstStyle/>
                    <a:p>
                      <a:pPr indent="0" lvl="0" marL="0" rtl="0" algn="ctr">
                        <a:spcBef>
                          <a:spcPts val="0"/>
                        </a:spcBef>
                        <a:spcAft>
                          <a:spcPts val="0"/>
                        </a:spcAft>
                        <a:buNone/>
                      </a:pPr>
                      <a:r>
                        <a:rPr b="1" lang="en"/>
                        <a:t>NO</a:t>
                      </a:r>
                      <a:endParaRPr b="1"/>
                    </a:p>
                  </a:txBody>
                  <a:tcPr marT="91425" marB="91425" marR="91425" marL="9142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rgbClr val="B3C3CE"/>
                    </a:solidFill>
                  </a:tcPr>
                </a:tc>
                <a:tc>
                  <a:txBody>
                    <a:bodyPr/>
                    <a:lstStyle/>
                    <a:p>
                      <a:pPr indent="0" lvl="0" marL="0" rtl="0" algn="ctr">
                        <a:spcBef>
                          <a:spcPts val="0"/>
                        </a:spcBef>
                        <a:spcAft>
                          <a:spcPts val="0"/>
                        </a:spcAft>
                        <a:buNone/>
                      </a:pPr>
                      <a:r>
                        <a:rPr b="1" lang="en"/>
                        <a:t>356</a:t>
                      </a:r>
                      <a:endParaRPr b="1"/>
                    </a:p>
                  </a:txBody>
                  <a:tcPr marT="91425" marB="91425" marR="91425" marL="9142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rgbClr val="CFE2F3"/>
                    </a:solidFill>
                  </a:tcPr>
                </a:tc>
                <a:tc>
                  <a:txBody>
                    <a:bodyPr/>
                    <a:lstStyle/>
                    <a:p>
                      <a:pPr indent="0" lvl="0" marL="0" rtl="0" algn="ctr">
                        <a:spcBef>
                          <a:spcPts val="0"/>
                        </a:spcBef>
                        <a:spcAft>
                          <a:spcPts val="0"/>
                        </a:spcAft>
                        <a:buNone/>
                      </a:pPr>
                      <a:r>
                        <a:rPr b="1" lang="en"/>
                        <a:t>37</a:t>
                      </a:r>
                      <a:endParaRPr b="1"/>
                    </a:p>
                  </a:txBody>
                  <a:tcPr marT="91425" marB="91425" marR="91425" marL="9142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rgbClr val="CFE2F3"/>
                    </a:solidFill>
                  </a:tcPr>
                </a:tc>
              </a:tr>
              <a:tr h="573525">
                <a:tc vMerge="1"/>
                <a:tc>
                  <a:txBody>
                    <a:bodyPr/>
                    <a:lstStyle/>
                    <a:p>
                      <a:pPr indent="0" lvl="0" marL="0" rtl="0" algn="ctr">
                        <a:spcBef>
                          <a:spcPts val="0"/>
                        </a:spcBef>
                        <a:spcAft>
                          <a:spcPts val="0"/>
                        </a:spcAft>
                        <a:buNone/>
                      </a:pPr>
                      <a:r>
                        <a:rPr b="1" lang="en"/>
                        <a:t>YES</a:t>
                      </a:r>
                      <a:endParaRPr b="1"/>
                    </a:p>
                  </a:txBody>
                  <a:tcPr marT="91425" marB="91425" marR="91425" marL="9142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rgbClr val="B3C3CE"/>
                    </a:solidFill>
                  </a:tcPr>
                </a:tc>
                <a:tc>
                  <a:txBody>
                    <a:bodyPr/>
                    <a:lstStyle/>
                    <a:p>
                      <a:pPr indent="0" lvl="0" marL="0" rtl="0" algn="ctr">
                        <a:spcBef>
                          <a:spcPts val="0"/>
                        </a:spcBef>
                        <a:spcAft>
                          <a:spcPts val="0"/>
                        </a:spcAft>
                        <a:buNone/>
                      </a:pPr>
                      <a:r>
                        <a:rPr b="1" lang="en"/>
                        <a:t>166</a:t>
                      </a:r>
                      <a:endParaRPr b="1"/>
                    </a:p>
                  </a:txBody>
                  <a:tcPr marT="91425" marB="91425" marR="91425" marL="9142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rgbClr val="CFE2F3"/>
                    </a:solidFill>
                  </a:tcPr>
                </a:tc>
                <a:tc>
                  <a:txBody>
                    <a:bodyPr/>
                    <a:lstStyle/>
                    <a:p>
                      <a:pPr indent="0" lvl="0" marL="0" rtl="0" algn="ctr">
                        <a:spcBef>
                          <a:spcPts val="0"/>
                        </a:spcBef>
                        <a:spcAft>
                          <a:spcPts val="0"/>
                        </a:spcAft>
                        <a:buNone/>
                      </a:pPr>
                      <a:r>
                        <a:rPr b="1" lang="en"/>
                        <a:t>97</a:t>
                      </a:r>
                      <a:endParaRPr b="1"/>
                    </a:p>
                  </a:txBody>
                  <a:tcPr marT="91425" marB="91425" marR="91425" marL="9142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rgbClr val="CFE2F3"/>
                    </a:solidFill>
                  </a:tcPr>
                </a:tc>
              </a:tr>
            </a:tbl>
          </a:graphicData>
        </a:graphic>
      </p:graphicFrame>
      <p:graphicFrame>
        <p:nvGraphicFramePr>
          <p:cNvPr id="2334" name="Google Shape;2334;gf6c1408848_0_47"/>
          <p:cNvGraphicFramePr/>
          <p:nvPr/>
        </p:nvGraphicFramePr>
        <p:xfrm>
          <a:off x="5737000" y="2190750"/>
          <a:ext cx="3000000" cy="3000000"/>
        </p:xfrm>
        <a:graphic>
          <a:graphicData uri="http://schemas.openxmlformats.org/drawingml/2006/table">
            <a:tbl>
              <a:tblPr>
                <a:noFill/>
                <a:tableStyleId>{93CCE692-D6A3-413D-8C98-9877E96854C9}</a:tableStyleId>
              </a:tblPr>
              <a:tblGrid>
                <a:gridCol w="1513875"/>
                <a:gridCol w="1513875"/>
              </a:tblGrid>
              <a:tr h="616575">
                <a:tc>
                  <a:txBody>
                    <a:bodyPr/>
                    <a:lstStyle/>
                    <a:p>
                      <a:pPr indent="0" lvl="0" marL="0" rtl="0" algn="ctr">
                        <a:spcBef>
                          <a:spcPts val="0"/>
                        </a:spcBef>
                        <a:spcAft>
                          <a:spcPts val="0"/>
                        </a:spcAft>
                        <a:buNone/>
                      </a:pPr>
                      <a:r>
                        <a:rPr b="1" lang="en"/>
                        <a:t>Accuracy Score</a:t>
                      </a:r>
                      <a:endParaRPr b="1"/>
                    </a:p>
                  </a:txBody>
                  <a:tcPr marT="91425" marB="91425" marR="91425" marL="91425" anchor="ctr">
                    <a:lnL cap="flat" cmpd="sng" w="28575">
                      <a:solidFill>
                        <a:schemeClr val="dk2"/>
                      </a:solidFill>
                      <a:prstDash val="solid"/>
                      <a:round/>
                      <a:headEnd len="sm" w="sm" type="none"/>
                      <a:tailEnd len="sm" w="sm" type="none"/>
                    </a:lnL>
                    <a:lnR cap="flat" cmpd="sng" w="28575">
                      <a:solidFill>
                        <a:schemeClr val="dk2"/>
                      </a:solidFill>
                      <a:prstDash val="solid"/>
                      <a:round/>
                      <a:headEnd len="sm" w="sm" type="none"/>
                      <a:tailEnd len="sm" w="sm" type="none"/>
                    </a:lnR>
                    <a:lnT cap="flat" cmpd="sng" w="28575">
                      <a:solidFill>
                        <a:schemeClr val="dk2"/>
                      </a:solidFill>
                      <a:prstDash val="solid"/>
                      <a:round/>
                      <a:headEnd len="sm" w="sm" type="none"/>
                      <a:tailEnd len="sm" w="sm" type="none"/>
                    </a:lnT>
                    <a:lnB cap="flat" cmpd="sng" w="28575">
                      <a:solidFill>
                        <a:schemeClr val="dk2"/>
                      </a:solidFill>
                      <a:prstDash val="solid"/>
                      <a:round/>
                      <a:headEnd len="sm" w="sm" type="none"/>
                      <a:tailEnd len="sm" w="sm" type="none"/>
                    </a:lnB>
                    <a:solidFill>
                      <a:srgbClr val="B3C3CE"/>
                    </a:solidFill>
                  </a:tcPr>
                </a:tc>
                <a:tc>
                  <a:txBody>
                    <a:bodyPr/>
                    <a:lstStyle/>
                    <a:p>
                      <a:pPr indent="0" lvl="0" marL="0" rtl="0" algn="ctr">
                        <a:spcBef>
                          <a:spcPts val="0"/>
                        </a:spcBef>
                        <a:spcAft>
                          <a:spcPts val="0"/>
                        </a:spcAft>
                        <a:buNone/>
                      </a:pPr>
                      <a:r>
                        <a:rPr b="1" lang="en"/>
                        <a:t>AUC Score</a:t>
                      </a:r>
                      <a:endParaRPr b="1"/>
                    </a:p>
                  </a:txBody>
                  <a:tcPr marT="91425" marB="91425" marR="91425" marL="91425" anchor="ctr">
                    <a:lnL cap="flat" cmpd="sng" w="28575">
                      <a:solidFill>
                        <a:schemeClr val="dk2"/>
                      </a:solidFill>
                      <a:prstDash val="solid"/>
                      <a:round/>
                      <a:headEnd len="sm" w="sm" type="none"/>
                      <a:tailEnd len="sm" w="sm" type="none"/>
                    </a:lnL>
                    <a:lnR cap="flat" cmpd="sng" w="28575">
                      <a:solidFill>
                        <a:schemeClr val="dk2"/>
                      </a:solidFill>
                      <a:prstDash val="solid"/>
                      <a:round/>
                      <a:headEnd len="sm" w="sm" type="none"/>
                      <a:tailEnd len="sm" w="sm" type="none"/>
                    </a:lnR>
                    <a:lnT cap="flat" cmpd="sng" w="28575">
                      <a:solidFill>
                        <a:schemeClr val="dk2"/>
                      </a:solidFill>
                      <a:prstDash val="solid"/>
                      <a:round/>
                      <a:headEnd len="sm" w="sm" type="none"/>
                      <a:tailEnd len="sm" w="sm" type="none"/>
                    </a:lnT>
                    <a:lnB cap="flat" cmpd="sng" w="28575">
                      <a:solidFill>
                        <a:schemeClr val="dk2"/>
                      </a:solidFill>
                      <a:prstDash val="solid"/>
                      <a:round/>
                      <a:headEnd len="sm" w="sm" type="none"/>
                      <a:tailEnd len="sm" w="sm" type="none"/>
                    </a:lnB>
                    <a:solidFill>
                      <a:srgbClr val="B3C3CE"/>
                    </a:solidFill>
                  </a:tcPr>
                </a:tc>
              </a:tr>
              <a:tr h="616575">
                <a:tc>
                  <a:txBody>
                    <a:bodyPr/>
                    <a:lstStyle/>
                    <a:p>
                      <a:pPr indent="0" lvl="0" marL="0" rtl="0" algn="ctr">
                        <a:spcBef>
                          <a:spcPts val="0"/>
                        </a:spcBef>
                        <a:spcAft>
                          <a:spcPts val="0"/>
                        </a:spcAft>
                        <a:buNone/>
                      </a:pPr>
                      <a:r>
                        <a:rPr b="1" lang="en"/>
                        <a:t>0.6992</a:t>
                      </a:r>
                      <a:endParaRPr b="1"/>
                    </a:p>
                  </a:txBody>
                  <a:tcPr marT="91425" marB="91425" marR="91425" marL="91425" anchor="ctr">
                    <a:lnL cap="flat" cmpd="sng" w="28575">
                      <a:solidFill>
                        <a:schemeClr val="dk2"/>
                      </a:solidFill>
                      <a:prstDash val="solid"/>
                      <a:round/>
                      <a:headEnd len="sm" w="sm" type="none"/>
                      <a:tailEnd len="sm" w="sm" type="none"/>
                    </a:lnL>
                    <a:lnR cap="flat" cmpd="sng" w="28575">
                      <a:solidFill>
                        <a:schemeClr val="dk2"/>
                      </a:solidFill>
                      <a:prstDash val="solid"/>
                      <a:round/>
                      <a:headEnd len="sm" w="sm" type="none"/>
                      <a:tailEnd len="sm" w="sm" type="none"/>
                    </a:lnR>
                    <a:lnT cap="flat" cmpd="sng" w="28575">
                      <a:solidFill>
                        <a:schemeClr val="dk2"/>
                      </a:solidFill>
                      <a:prstDash val="solid"/>
                      <a:round/>
                      <a:headEnd len="sm" w="sm" type="none"/>
                      <a:tailEnd len="sm" w="sm" type="none"/>
                    </a:lnT>
                    <a:lnB cap="flat" cmpd="sng" w="28575">
                      <a:solidFill>
                        <a:schemeClr val="dk2"/>
                      </a:solidFill>
                      <a:prstDash val="solid"/>
                      <a:round/>
                      <a:headEnd len="sm" w="sm" type="none"/>
                      <a:tailEnd len="sm" w="sm" type="none"/>
                    </a:lnB>
                    <a:solidFill>
                      <a:srgbClr val="CFE2F3"/>
                    </a:solidFill>
                  </a:tcPr>
                </a:tc>
                <a:tc>
                  <a:txBody>
                    <a:bodyPr/>
                    <a:lstStyle/>
                    <a:p>
                      <a:pPr indent="0" lvl="0" marL="0" rtl="0" algn="ctr">
                        <a:spcBef>
                          <a:spcPts val="0"/>
                        </a:spcBef>
                        <a:spcAft>
                          <a:spcPts val="0"/>
                        </a:spcAft>
                        <a:buNone/>
                      </a:pPr>
                      <a:r>
                        <a:rPr b="1" lang="en"/>
                        <a:t>0.6373</a:t>
                      </a:r>
                      <a:endParaRPr b="1"/>
                    </a:p>
                  </a:txBody>
                  <a:tcPr marT="91425" marB="91425" marR="91425" marL="91425" anchor="ctr">
                    <a:lnL cap="flat" cmpd="sng" w="28575">
                      <a:solidFill>
                        <a:schemeClr val="dk2"/>
                      </a:solidFill>
                      <a:prstDash val="solid"/>
                      <a:round/>
                      <a:headEnd len="sm" w="sm" type="none"/>
                      <a:tailEnd len="sm" w="sm" type="none"/>
                    </a:lnL>
                    <a:lnR cap="flat" cmpd="sng" w="28575">
                      <a:solidFill>
                        <a:schemeClr val="dk2"/>
                      </a:solidFill>
                      <a:prstDash val="solid"/>
                      <a:round/>
                      <a:headEnd len="sm" w="sm" type="none"/>
                      <a:tailEnd len="sm" w="sm" type="none"/>
                    </a:lnR>
                    <a:lnT cap="flat" cmpd="sng" w="28575">
                      <a:solidFill>
                        <a:schemeClr val="dk2"/>
                      </a:solidFill>
                      <a:prstDash val="solid"/>
                      <a:round/>
                      <a:headEnd len="sm" w="sm" type="none"/>
                      <a:tailEnd len="sm" w="sm" type="none"/>
                    </a:lnT>
                    <a:lnB cap="flat" cmpd="sng" w="28575">
                      <a:solidFill>
                        <a:schemeClr val="dk2"/>
                      </a:solidFill>
                      <a:prstDash val="solid"/>
                      <a:round/>
                      <a:headEnd len="sm" w="sm" type="none"/>
                      <a:tailEnd len="sm" w="sm" type="none"/>
                    </a:lnB>
                    <a:solidFill>
                      <a:srgbClr val="CFE2F3"/>
                    </a:solidFill>
                  </a:tcPr>
                </a:tc>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7" name="Shape 2147"/>
        <p:cNvGrpSpPr/>
        <p:nvPr/>
      </p:nvGrpSpPr>
      <p:grpSpPr>
        <a:xfrm>
          <a:off x="0" y="0"/>
          <a:ext cx="0" cy="0"/>
          <a:chOff x="0" y="0"/>
          <a:chExt cx="0" cy="0"/>
        </a:xfrm>
      </p:grpSpPr>
      <p:sp>
        <p:nvSpPr>
          <p:cNvPr id="2148" name="Google Shape;2148;p4"/>
          <p:cNvSpPr txBox="1"/>
          <p:nvPr>
            <p:ph idx="1" type="body"/>
          </p:nvPr>
        </p:nvSpPr>
        <p:spPr>
          <a:xfrm>
            <a:off x="736650" y="1055850"/>
            <a:ext cx="5328600" cy="3788100"/>
          </a:xfrm>
          <a:prstGeom prst="rect">
            <a:avLst/>
          </a:prstGeom>
          <a:noFill/>
          <a:ln>
            <a:noFill/>
          </a:ln>
        </p:spPr>
        <p:txBody>
          <a:bodyPr anchorCtr="0" anchor="t" bIns="91425" lIns="91425" spcFirstLastPara="1" rIns="91425" wrap="square" tIns="91425">
            <a:noAutofit/>
          </a:bodyPr>
          <a:lstStyle/>
          <a:p>
            <a:pPr indent="-323850" lvl="0" marL="457200" rtl="0" algn="just">
              <a:lnSpc>
                <a:spcPct val="100000"/>
              </a:lnSpc>
              <a:spcBef>
                <a:spcPts val="0"/>
              </a:spcBef>
              <a:spcAft>
                <a:spcPts val="0"/>
              </a:spcAft>
              <a:buClr>
                <a:srgbClr val="222222"/>
              </a:buClr>
              <a:buSzPts val="1500"/>
              <a:buChar char="●"/>
            </a:pPr>
            <a:r>
              <a:rPr b="1" lang="en" sz="1500">
                <a:solidFill>
                  <a:srgbClr val="222222"/>
                </a:solidFill>
              </a:rPr>
              <a:t>Water is a basic human need. Although 71% of the earth is covered with water, only around 0.8% of the earth’s water is potable.</a:t>
            </a:r>
            <a:endParaRPr b="1" sz="1500">
              <a:solidFill>
                <a:srgbClr val="222222"/>
              </a:solidFill>
            </a:endParaRPr>
          </a:p>
          <a:p>
            <a:pPr indent="-323850" lvl="0" marL="457200" rtl="0" algn="just">
              <a:lnSpc>
                <a:spcPct val="100000"/>
              </a:lnSpc>
              <a:spcBef>
                <a:spcPts val="1000"/>
              </a:spcBef>
              <a:spcAft>
                <a:spcPts val="0"/>
              </a:spcAft>
              <a:buClr>
                <a:srgbClr val="222222"/>
              </a:buClr>
              <a:buSzPts val="1500"/>
              <a:buChar char="●"/>
            </a:pPr>
            <a:r>
              <a:rPr b="1" lang="en" sz="1500">
                <a:solidFill>
                  <a:srgbClr val="222222"/>
                </a:solidFill>
              </a:rPr>
              <a:t>There are water and soft drinks beverages </a:t>
            </a:r>
            <a:r>
              <a:rPr b="1" lang="en" sz="1500">
                <a:solidFill>
                  <a:srgbClr val="222222"/>
                </a:solidFill>
              </a:rPr>
              <a:t>companies which takes water from water bodies for their production. But they need to confirm whether the water body can be used for human consumption.</a:t>
            </a:r>
            <a:endParaRPr b="1" sz="1500">
              <a:solidFill>
                <a:srgbClr val="222222"/>
              </a:solidFill>
            </a:endParaRPr>
          </a:p>
          <a:p>
            <a:pPr indent="-323850" lvl="0" marL="457200" rtl="0" algn="just">
              <a:lnSpc>
                <a:spcPct val="100000"/>
              </a:lnSpc>
              <a:spcBef>
                <a:spcPts val="1000"/>
              </a:spcBef>
              <a:spcAft>
                <a:spcPts val="0"/>
              </a:spcAft>
              <a:buClr>
                <a:srgbClr val="222222"/>
              </a:buClr>
              <a:buSzPts val="1500"/>
              <a:buChar char="●"/>
            </a:pPr>
            <a:r>
              <a:rPr b="1" lang="en" sz="1500">
                <a:solidFill>
                  <a:srgbClr val="222222"/>
                </a:solidFill>
              </a:rPr>
              <a:t>QH2O water quality services is a company which tests the water quality of water bodies and manufactures purifying machines to purify the uncleaned water bodies.</a:t>
            </a:r>
            <a:endParaRPr b="1" sz="1500">
              <a:solidFill>
                <a:srgbClr val="222222"/>
              </a:solidFill>
            </a:endParaRPr>
          </a:p>
          <a:p>
            <a:pPr indent="0" lvl="0" marL="0" rtl="0" algn="l">
              <a:lnSpc>
                <a:spcPct val="100000"/>
              </a:lnSpc>
              <a:spcBef>
                <a:spcPts val="1000"/>
              </a:spcBef>
              <a:spcAft>
                <a:spcPts val="0"/>
              </a:spcAft>
              <a:buSzPts val="1400"/>
              <a:buNone/>
            </a:pPr>
            <a:r>
              <a:t/>
            </a:r>
            <a:endParaRPr/>
          </a:p>
        </p:txBody>
      </p:sp>
      <p:pic>
        <p:nvPicPr>
          <p:cNvPr id="2149" name="Google Shape;2149;p4"/>
          <p:cNvPicPr preferRelativeResize="0"/>
          <p:nvPr/>
        </p:nvPicPr>
        <p:blipFill rotWithShape="1">
          <a:blip r:embed="rId3">
            <a:alphaModFix/>
          </a:blip>
          <a:srcRect b="0" l="17618" r="40551" t="0"/>
          <a:stretch/>
        </p:blipFill>
        <p:spPr>
          <a:xfrm>
            <a:off x="6348848" y="780600"/>
            <a:ext cx="2554500" cy="4063500"/>
          </a:xfrm>
          <a:prstGeom prst="ellipse">
            <a:avLst/>
          </a:prstGeom>
          <a:noFill/>
          <a:ln cap="flat" cmpd="sng" w="19050">
            <a:solidFill>
              <a:schemeClr val="dk2"/>
            </a:solidFill>
            <a:prstDash val="solid"/>
            <a:round/>
            <a:headEnd len="sm" w="sm" type="none"/>
            <a:tailEnd len="sm" w="sm" type="none"/>
          </a:ln>
        </p:spPr>
      </p:pic>
      <p:sp>
        <p:nvSpPr>
          <p:cNvPr id="2150" name="Google Shape;2150;p4"/>
          <p:cNvSpPr txBox="1"/>
          <p:nvPr>
            <p:ph type="ctrTitle"/>
          </p:nvPr>
        </p:nvSpPr>
        <p:spPr>
          <a:xfrm>
            <a:off x="736646" y="373025"/>
            <a:ext cx="7672500" cy="577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000"/>
              <a:buNone/>
            </a:pPr>
            <a:r>
              <a:rPr lang="en"/>
              <a:t>Introduction</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8" name="Shape 2338"/>
        <p:cNvGrpSpPr/>
        <p:nvPr/>
      </p:nvGrpSpPr>
      <p:grpSpPr>
        <a:xfrm>
          <a:off x="0" y="0"/>
          <a:ext cx="0" cy="0"/>
          <a:chOff x="0" y="0"/>
          <a:chExt cx="0" cy="0"/>
        </a:xfrm>
      </p:grpSpPr>
      <p:sp>
        <p:nvSpPr>
          <p:cNvPr id="2339" name="Google Shape;2339;gf6c1408848_0_54"/>
          <p:cNvSpPr txBox="1"/>
          <p:nvPr>
            <p:ph type="ctrTitle"/>
          </p:nvPr>
        </p:nvSpPr>
        <p:spPr>
          <a:xfrm>
            <a:off x="736646" y="373025"/>
            <a:ext cx="76725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Summary of the </a:t>
            </a:r>
            <a:r>
              <a:rPr lang="en"/>
              <a:t>advanced</a:t>
            </a:r>
            <a:r>
              <a:rPr lang="en"/>
              <a:t> analysis</a:t>
            </a:r>
            <a:endParaRPr/>
          </a:p>
        </p:txBody>
      </p:sp>
      <p:graphicFrame>
        <p:nvGraphicFramePr>
          <p:cNvPr id="2340" name="Google Shape;2340;gf6c1408848_0_54"/>
          <p:cNvGraphicFramePr/>
          <p:nvPr/>
        </p:nvGraphicFramePr>
        <p:xfrm>
          <a:off x="2088250" y="1451575"/>
          <a:ext cx="3000000" cy="3000000"/>
        </p:xfrm>
        <a:graphic>
          <a:graphicData uri="http://schemas.openxmlformats.org/drawingml/2006/table">
            <a:tbl>
              <a:tblPr>
                <a:noFill/>
                <a:tableStyleId>{93CCE692-D6A3-413D-8C98-9877E96854C9}</a:tableStyleId>
              </a:tblPr>
              <a:tblGrid>
                <a:gridCol w="2086325"/>
                <a:gridCol w="1485900"/>
                <a:gridCol w="1395250"/>
              </a:tblGrid>
              <a:tr h="533125">
                <a:tc>
                  <a:txBody>
                    <a:bodyPr/>
                    <a:lstStyle/>
                    <a:p>
                      <a:pPr indent="0" lvl="0" marL="0" rtl="0" algn="ctr">
                        <a:spcBef>
                          <a:spcPts val="0"/>
                        </a:spcBef>
                        <a:spcAft>
                          <a:spcPts val="0"/>
                        </a:spcAft>
                        <a:buNone/>
                      </a:pPr>
                      <a:r>
                        <a:rPr b="1" lang="en"/>
                        <a:t>Classifiers</a:t>
                      </a:r>
                      <a:endParaRPr b="1"/>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3D85C6"/>
                    </a:solidFill>
                  </a:tcPr>
                </a:tc>
                <a:tc>
                  <a:txBody>
                    <a:bodyPr/>
                    <a:lstStyle/>
                    <a:p>
                      <a:pPr indent="0" lvl="0" marL="0" rtl="0" algn="ctr">
                        <a:spcBef>
                          <a:spcPts val="0"/>
                        </a:spcBef>
                        <a:spcAft>
                          <a:spcPts val="0"/>
                        </a:spcAft>
                        <a:buNone/>
                      </a:pPr>
                      <a:r>
                        <a:rPr b="1" lang="en"/>
                        <a:t>AUC</a:t>
                      </a:r>
                      <a:endParaRPr b="1"/>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3D85C6"/>
                    </a:solidFill>
                  </a:tcPr>
                </a:tc>
                <a:tc>
                  <a:txBody>
                    <a:bodyPr/>
                    <a:lstStyle/>
                    <a:p>
                      <a:pPr indent="0" lvl="0" marL="0" rtl="0" algn="ctr">
                        <a:spcBef>
                          <a:spcPts val="0"/>
                        </a:spcBef>
                        <a:spcAft>
                          <a:spcPts val="0"/>
                        </a:spcAft>
                        <a:buNone/>
                      </a:pPr>
                      <a:r>
                        <a:rPr b="1" lang="en"/>
                        <a:t>Accuracy</a:t>
                      </a:r>
                      <a:endParaRPr b="1"/>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3D85C6"/>
                    </a:solidFill>
                  </a:tcPr>
                </a:tc>
              </a:tr>
              <a:tr h="533125">
                <a:tc>
                  <a:txBody>
                    <a:bodyPr/>
                    <a:lstStyle/>
                    <a:p>
                      <a:pPr indent="0" lvl="0" marL="0" rtl="0" algn="ctr">
                        <a:spcBef>
                          <a:spcPts val="0"/>
                        </a:spcBef>
                        <a:spcAft>
                          <a:spcPts val="0"/>
                        </a:spcAft>
                        <a:buNone/>
                      </a:pPr>
                      <a:r>
                        <a:rPr b="1" lang="en"/>
                        <a:t>Logistic regression</a:t>
                      </a:r>
                      <a:endParaRPr b="1"/>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6FA8DC"/>
                    </a:solidFill>
                  </a:tcPr>
                </a:tc>
                <a:tc>
                  <a:txBody>
                    <a:bodyPr/>
                    <a:lstStyle/>
                    <a:p>
                      <a:pPr indent="0" lvl="0" marL="0" rtl="0" algn="ctr">
                        <a:spcBef>
                          <a:spcPts val="0"/>
                        </a:spcBef>
                        <a:spcAft>
                          <a:spcPts val="0"/>
                        </a:spcAft>
                        <a:buNone/>
                      </a:pPr>
                      <a:r>
                        <a:rPr b="1" lang="en"/>
                        <a:t>0.5</a:t>
                      </a:r>
                      <a:endParaRPr b="1"/>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tcPr>
                </a:tc>
                <a:tc>
                  <a:txBody>
                    <a:bodyPr/>
                    <a:lstStyle/>
                    <a:p>
                      <a:pPr indent="0" lvl="0" marL="0" rtl="0" algn="ctr">
                        <a:spcBef>
                          <a:spcPts val="0"/>
                        </a:spcBef>
                        <a:spcAft>
                          <a:spcPts val="0"/>
                        </a:spcAft>
                        <a:buNone/>
                      </a:pPr>
                      <a:r>
                        <a:rPr b="1" lang="en"/>
                        <a:t>59.91</a:t>
                      </a:r>
                      <a:r>
                        <a:rPr b="1" lang="en"/>
                        <a:t>%</a:t>
                      </a:r>
                      <a:endParaRPr b="1"/>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tcPr>
                </a:tc>
              </a:tr>
              <a:tr h="533125">
                <a:tc>
                  <a:txBody>
                    <a:bodyPr/>
                    <a:lstStyle/>
                    <a:p>
                      <a:pPr indent="0" lvl="0" marL="0" rtl="0" algn="ctr">
                        <a:spcBef>
                          <a:spcPts val="0"/>
                        </a:spcBef>
                        <a:spcAft>
                          <a:spcPts val="0"/>
                        </a:spcAft>
                        <a:buNone/>
                      </a:pPr>
                      <a:r>
                        <a:rPr b="1" lang="en"/>
                        <a:t>Decision Tree</a:t>
                      </a:r>
                      <a:endParaRPr b="1"/>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6FA8DC"/>
                    </a:solidFill>
                  </a:tcPr>
                </a:tc>
                <a:tc>
                  <a:txBody>
                    <a:bodyPr/>
                    <a:lstStyle/>
                    <a:p>
                      <a:pPr indent="0" lvl="0" marL="0" rtl="0" algn="ctr">
                        <a:spcBef>
                          <a:spcPts val="0"/>
                        </a:spcBef>
                        <a:spcAft>
                          <a:spcPts val="0"/>
                        </a:spcAft>
                        <a:buNone/>
                      </a:pPr>
                      <a:r>
                        <a:rPr b="1" lang="en"/>
                        <a:t>0.5720</a:t>
                      </a:r>
                      <a:endParaRPr b="1"/>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tcPr>
                </a:tc>
                <a:tc>
                  <a:txBody>
                    <a:bodyPr/>
                    <a:lstStyle/>
                    <a:p>
                      <a:pPr indent="0" lvl="0" marL="0" rtl="0" algn="ctr">
                        <a:spcBef>
                          <a:spcPts val="0"/>
                        </a:spcBef>
                        <a:spcAft>
                          <a:spcPts val="0"/>
                        </a:spcAft>
                        <a:buNone/>
                      </a:pPr>
                      <a:r>
                        <a:rPr b="1" lang="en"/>
                        <a:t>63.72%</a:t>
                      </a:r>
                      <a:endParaRPr b="1"/>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tcPr>
                </a:tc>
              </a:tr>
              <a:tr h="533125">
                <a:tc>
                  <a:txBody>
                    <a:bodyPr/>
                    <a:lstStyle/>
                    <a:p>
                      <a:pPr indent="0" lvl="0" marL="0" rtl="0" algn="ctr">
                        <a:spcBef>
                          <a:spcPts val="0"/>
                        </a:spcBef>
                        <a:spcAft>
                          <a:spcPts val="0"/>
                        </a:spcAft>
                        <a:buNone/>
                      </a:pPr>
                      <a:r>
                        <a:rPr b="1" lang="en"/>
                        <a:t>Random forest</a:t>
                      </a:r>
                      <a:endParaRPr b="1"/>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6FA8DC"/>
                    </a:solidFill>
                  </a:tcPr>
                </a:tc>
                <a:tc>
                  <a:txBody>
                    <a:bodyPr/>
                    <a:lstStyle/>
                    <a:p>
                      <a:pPr indent="0" lvl="0" marL="0" rtl="0" algn="ctr">
                        <a:spcBef>
                          <a:spcPts val="0"/>
                        </a:spcBef>
                        <a:spcAft>
                          <a:spcPts val="0"/>
                        </a:spcAft>
                        <a:buNone/>
                      </a:pPr>
                      <a:r>
                        <a:rPr b="1" lang="en"/>
                        <a:t>0.6069</a:t>
                      </a:r>
                      <a:endParaRPr b="1"/>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tcPr>
                </a:tc>
                <a:tc>
                  <a:txBody>
                    <a:bodyPr/>
                    <a:lstStyle/>
                    <a:p>
                      <a:pPr indent="0" lvl="0" marL="0" rtl="0" algn="ctr">
                        <a:spcBef>
                          <a:spcPts val="0"/>
                        </a:spcBef>
                        <a:spcAft>
                          <a:spcPts val="0"/>
                        </a:spcAft>
                        <a:buNone/>
                      </a:pPr>
                      <a:r>
                        <a:rPr b="1" lang="en"/>
                        <a:t>67.23</a:t>
                      </a:r>
                      <a:r>
                        <a:rPr b="1" lang="en"/>
                        <a:t>%</a:t>
                      </a:r>
                      <a:endParaRPr b="1"/>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tcPr>
                </a:tc>
              </a:tr>
              <a:tr h="533125">
                <a:tc>
                  <a:txBody>
                    <a:bodyPr/>
                    <a:lstStyle/>
                    <a:p>
                      <a:pPr indent="0" lvl="0" marL="0" rtl="0" algn="ctr">
                        <a:spcBef>
                          <a:spcPts val="0"/>
                        </a:spcBef>
                        <a:spcAft>
                          <a:spcPts val="0"/>
                        </a:spcAft>
                        <a:buNone/>
                      </a:pPr>
                      <a:r>
                        <a:rPr b="1" lang="en"/>
                        <a:t>XGBoost</a:t>
                      </a:r>
                      <a:endParaRPr b="1"/>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6FA8DC"/>
                    </a:solidFill>
                  </a:tcPr>
                </a:tc>
                <a:tc>
                  <a:txBody>
                    <a:bodyPr/>
                    <a:lstStyle/>
                    <a:p>
                      <a:pPr indent="0" lvl="0" marL="0" rtl="0" algn="ctr">
                        <a:spcBef>
                          <a:spcPts val="0"/>
                        </a:spcBef>
                        <a:spcAft>
                          <a:spcPts val="0"/>
                        </a:spcAft>
                        <a:buNone/>
                      </a:pPr>
                      <a:r>
                        <a:rPr b="1" lang="en"/>
                        <a:t>0.6473</a:t>
                      </a:r>
                      <a:endParaRPr b="1"/>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tcPr>
                </a:tc>
                <a:tc>
                  <a:txBody>
                    <a:bodyPr/>
                    <a:lstStyle/>
                    <a:p>
                      <a:pPr indent="0" lvl="0" marL="0" rtl="0" algn="ctr">
                        <a:spcBef>
                          <a:spcPts val="0"/>
                        </a:spcBef>
                        <a:spcAft>
                          <a:spcPts val="0"/>
                        </a:spcAft>
                        <a:buNone/>
                      </a:pPr>
                      <a:r>
                        <a:rPr b="1" lang="en"/>
                        <a:t>69.92</a:t>
                      </a:r>
                      <a:r>
                        <a:rPr b="1" lang="en"/>
                        <a:t>%</a:t>
                      </a:r>
                      <a:endParaRPr b="1"/>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tcPr>
                </a:tc>
              </a:tr>
            </a:tbl>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4" name="Shape 2344"/>
        <p:cNvGrpSpPr/>
        <p:nvPr/>
      </p:nvGrpSpPr>
      <p:grpSpPr>
        <a:xfrm>
          <a:off x="0" y="0"/>
          <a:ext cx="0" cy="0"/>
          <a:chOff x="0" y="0"/>
          <a:chExt cx="0" cy="0"/>
        </a:xfrm>
      </p:grpSpPr>
      <p:sp>
        <p:nvSpPr>
          <p:cNvPr id="2345" name="Google Shape;2345;gf6c1408848_2_0"/>
          <p:cNvSpPr txBox="1"/>
          <p:nvPr>
            <p:ph idx="1" type="body"/>
          </p:nvPr>
        </p:nvSpPr>
        <p:spPr>
          <a:xfrm>
            <a:off x="751500" y="1671650"/>
            <a:ext cx="7672500" cy="2897100"/>
          </a:xfrm>
          <a:prstGeom prst="rect">
            <a:avLst/>
          </a:prstGeom>
        </p:spPr>
        <p:txBody>
          <a:bodyPr anchorCtr="0" anchor="t" bIns="91425" lIns="91425" spcFirstLastPara="1" rIns="91425" wrap="square" tIns="91425">
            <a:noAutofit/>
          </a:bodyPr>
          <a:lstStyle/>
          <a:p>
            <a:pPr indent="-330200" lvl="0" marL="457200" rtl="0" algn="l">
              <a:lnSpc>
                <a:spcPct val="100000"/>
              </a:lnSpc>
              <a:spcBef>
                <a:spcPts val="1000"/>
              </a:spcBef>
              <a:spcAft>
                <a:spcPts val="0"/>
              </a:spcAft>
              <a:buClr>
                <a:srgbClr val="000000"/>
              </a:buClr>
              <a:buSzPts val="1600"/>
              <a:buFont typeface="Lato"/>
              <a:buChar char="●"/>
            </a:pPr>
            <a:r>
              <a:rPr b="1" lang="en" sz="1600">
                <a:solidFill>
                  <a:srgbClr val="000000"/>
                </a:solidFill>
                <a:latin typeface="Lato"/>
                <a:ea typeface="Lato"/>
                <a:cs typeface="Lato"/>
                <a:sym typeface="Lato"/>
              </a:rPr>
              <a:t>There were missing values for </a:t>
            </a:r>
            <a:r>
              <a:rPr b="1" lang="en" sz="1600">
                <a:solidFill>
                  <a:srgbClr val="000000"/>
                </a:solidFill>
                <a:latin typeface="Lato"/>
                <a:ea typeface="Lato"/>
                <a:cs typeface="Lato"/>
                <a:sym typeface="Lato"/>
              </a:rPr>
              <a:t>PH, Sulfate and Trihalomethanes. Missing values were imputed using the mean since the </a:t>
            </a:r>
            <a:r>
              <a:rPr b="1" lang="en" sz="1600">
                <a:solidFill>
                  <a:srgbClr val="000000"/>
                </a:solidFill>
                <a:latin typeface="Lato"/>
                <a:ea typeface="Lato"/>
                <a:cs typeface="Lato"/>
                <a:sym typeface="Lato"/>
              </a:rPr>
              <a:t>variables</a:t>
            </a:r>
            <a:r>
              <a:rPr b="1" lang="en" sz="1600">
                <a:solidFill>
                  <a:srgbClr val="000000"/>
                </a:solidFill>
                <a:latin typeface="Lato"/>
                <a:ea typeface="Lato"/>
                <a:cs typeface="Lato"/>
                <a:sym typeface="Lato"/>
              </a:rPr>
              <a:t> are normally distributed.</a:t>
            </a:r>
            <a:endParaRPr b="1" sz="1600">
              <a:solidFill>
                <a:srgbClr val="000000"/>
              </a:solidFill>
              <a:latin typeface="Lato"/>
              <a:ea typeface="Lato"/>
              <a:cs typeface="Lato"/>
              <a:sym typeface="Lato"/>
            </a:endParaRPr>
          </a:p>
          <a:p>
            <a:pPr indent="0" lvl="0" marL="457200" rtl="0" algn="l">
              <a:lnSpc>
                <a:spcPct val="100000"/>
              </a:lnSpc>
              <a:spcBef>
                <a:spcPts val="1000"/>
              </a:spcBef>
              <a:spcAft>
                <a:spcPts val="0"/>
              </a:spcAft>
              <a:buNone/>
            </a:pPr>
            <a:r>
              <a:t/>
            </a:r>
            <a:endParaRPr b="1" sz="1600">
              <a:solidFill>
                <a:srgbClr val="000000"/>
              </a:solidFill>
              <a:latin typeface="Lato"/>
              <a:ea typeface="Lato"/>
              <a:cs typeface="Lato"/>
              <a:sym typeface="Lato"/>
            </a:endParaRPr>
          </a:p>
          <a:p>
            <a:pPr indent="-330200" lvl="0" marL="457200" rtl="0" algn="l">
              <a:lnSpc>
                <a:spcPct val="100000"/>
              </a:lnSpc>
              <a:spcBef>
                <a:spcPts val="1000"/>
              </a:spcBef>
              <a:spcAft>
                <a:spcPts val="0"/>
              </a:spcAft>
              <a:buClr>
                <a:srgbClr val="000000"/>
              </a:buClr>
              <a:buSzPts val="1600"/>
              <a:buFont typeface="Lato"/>
              <a:buChar char="●"/>
            </a:pPr>
            <a:r>
              <a:rPr b="1" lang="en" sz="1600">
                <a:solidFill>
                  <a:srgbClr val="000000"/>
                </a:solidFill>
                <a:latin typeface="Lato"/>
                <a:ea typeface="Lato"/>
                <a:cs typeface="Lato"/>
                <a:sym typeface="Lato"/>
              </a:rPr>
              <a:t>There</a:t>
            </a:r>
            <a:r>
              <a:rPr b="1" lang="en" sz="1600">
                <a:solidFill>
                  <a:srgbClr val="000000"/>
                </a:solidFill>
                <a:latin typeface="Lato"/>
                <a:ea typeface="Lato"/>
                <a:cs typeface="Lato"/>
                <a:sym typeface="Lato"/>
              </a:rPr>
              <a:t> were outliers in the variables. Those outliers were replaced with max and min values using capping method since the size of the dataset is small.</a:t>
            </a:r>
            <a:endParaRPr b="1" sz="1600">
              <a:solidFill>
                <a:srgbClr val="000000"/>
              </a:solidFill>
              <a:latin typeface="Lato"/>
              <a:ea typeface="Lato"/>
              <a:cs typeface="Lato"/>
              <a:sym typeface="Lato"/>
            </a:endParaRPr>
          </a:p>
          <a:p>
            <a:pPr indent="0" lvl="0" marL="457200" rtl="0" algn="l">
              <a:lnSpc>
                <a:spcPct val="100000"/>
              </a:lnSpc>
              <a:spcBef>
                <a:spcPts val="1000"/>
              </a:spcBef>
              <a:spcAft>
                <a:spcPts val="0"/>
              </a:spcAft>
              <a:buNone/>
            </a:pPr>
            <a:r>
              <a:t/>
            </a:r>
            <a:endParaRPr b="1" sz="1600">
              <a:solidFill>
                <a:srgbClr val="000000"/>
              </a:solidFill>
              <a:latin typeface="Lato"/>
              <a:ea typeface="Lato"/>
              <a:cs typeface="Lato"/>
              <a:sym typeface="Lato"/>
            </a:endParaRPr>
          </a:p>
          <a:p>
            <a:pPr indent="-330200" lvl="0" marL="457200" rtl="0" algn="l">
              <a:lnSpc>
                <a:spcPct val="100000"/>
              </a:lnSpc>
              <a:spcBef>
                <a:spcPts val="1000"/>
              </a:spcBef>
              <a:spcAft>
                <a:spcPts val="1000"/>
              </a:spcAft>
              <a:buClr>
                <a:srgbClr val="000000"/>
              </a:buClr>
              <a:buSzPts val="1600"/>
              <a:buFont typeface="Lato"/>
              <a:buChar char="●"/>
            </a:pPr>
            <a:r>
              <a:rPr b="1" lang="en" sz="1600">
                <a:solidFill>
                  <a:srgbClr val="000000"/>
                </a:solidFill>
                <a:latin typeface="Lato"/>
                <a:ea typeface="Lato"/>
                <a:cs typeface="Lato"/>
                <a:sym typeface="Lato"/>
              </a:rPr>
              <a:t>The models can be improved by getting more observations.</a:t>
            </a:r>
            <a:endParaRPr b="1" sz="1600">
              <a:solidFill>
                <a:srgbClr val="000000"/>
              </a:solidFill>
              <a:latin typeface="Lato"/>
              <a:ea typeface="Lato"/>
              <a:cs typeface="Lato"/>
              <a:sym typeface="Lato"/>
            </a:endParaRPr>
          </a:p>
        </p:txBody>
      </p:sp>
      <p:sp>
        <p:nvSpPr>
          <p:cNvPr id="2346" name="Google Shape;2346;gf6c1408848_2_0"/>
          <p:cNvSpPr txBox="1"/>
          <p:nvPr>
            <p:ph type="ctrTitle"/>
          </p:nvPr>
        </p:nvSpPr>
        <p:spPr>
          <a:xfrm>
            <a:off x="736646" y="373025"/>
            <a:ext cx="76725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Issues Encountered and Proposed  Solution</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0" name="Shape 2350"/>
        <p:cNvGrpSpPr/>
        <p:nvPr/>
      </p:nvGrpSpPr>
      <p:grpSpPr>
        <a:xfrm>
          <a:off x="0" y="0"/>
          <a:ext cx="0" cy="0"/>
          <a:chOff x="0" y="0"/>
          <a:chExt cx="0" cy="0"/>
        </a:xfrm>
      </p:grpSpPr>
      <p:sp>
        <p:nvSpPr>
          <p:cNvPr id="2351" name="Google Shape;2351;p31"/>
          <p:cNvSpPr txBox="1"/>
          <p:nvPr>
            <p:ph idx="1" type="subTitle"/>
          </p:nvPr>
        </p:nvSpPr>
        <p:spPr>
          <a:xfrm>
            <a:off x="762778" y="2431725"/>
            <a:ext cx="3181800" cy="1239600"/>
          </a:xfrm>
          <a:prstGeom prst="rect">
            <a:avLst/>
          </a:prstGeom>
          <a:noFill/>
          <a:ln>
            <a:noFill/>
          </a:ln>
        </p:spPr>
        <p:txBody>
          <a:bodyPr anchorCtr="0" anchor="t" bIns="91425" lIns="91425" spcFirstLastPara="1" rIns="91425" wrap="square" tIns="91425">
            <a:noAutofit/>
          </a:bodyPr>
          <a:lstStyle/>
          <a:p>
            <a:pPr indent="0" lvl="0" marL="0" rtl="0" algn="just">
              <a:lnSpc>
                <a:spcPct val="100000"/>
              </a:lnSpc>
              <a:spcBef>
                <a:spcPts val="0"/>
              </a:spcBef>
              <a:spcAft>
                <a:spcPts val="0"/>
              </a:spcAft>
              <a:buSzPts val="1400"/>
              <a:buNone/>
            </a:pPr>
            <a:r>
              <a:rPr lang="en"/>
              <a:t>This website is used as the data product which predicts whether water sample is portable or not.</a:t>
            </a:r>
            <a:endParaRPr/>
          </a:p>
        </p:txBody>
      </p:sp>
      <p:grpSp>
        <p:nvGrpSpPr>
          <p:cNvPr id="2352" name="Google Shape;2352;p31"/>
          <p:cNvGrpSpPr/>
          <p:nvPr/>
        </p:nvGrpSpPr>
        <p:grpSpPr>
          <a:xfrm>
            <a:off x="4426214" y="1197523"/>
            <a:ext cx="4113190" cy="2780489"/>
            <a:chOff x="3578510" y="1419647"/>
            <a:chExt cx="4021500" cy="3062887"/>
          </a:xfrm>
        </p:grpSpPr>
        <p:sp>
          <p:nvSpPr>
            <p:cNvPr id="2353" name="Google Shape;2353;p31"/>
            <p:cNvSpPr/>
            <p:nvPr/>
          </p:nvSpPr>
          <p:spPr>
            <a:xfrm>
              <a:off x="3716658" y="1548119"/>
              <a:ext cx="3748500" cy="2285700"/>
            </a:xfrm>
            <a:prstGeom prst="rect">
              <a:avLst/>
            </a:prstGeom>
            <a:no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4" name="Google Shape;2354;p31"/>
            <p:cNvSpPr/>
            <p:nvPr/>
          </p:nvSpPr>
          <p:spPr>
            <a:xfrm>
              <a:off x="3578510" y="1419647"/>
              <a:ext cx="4021500" cy="2544300"/>
            </a:xfrm>
            <a:prstGeom prst="roundRect">
              <a:avLst>
                <a:gd fmla="val 3857" name="adj"/>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5" name="Google Shape;2355;p31"/>
            <p:cNvSpPr/>
            <p:nvPr/>
          </p:nvSpPr>
          <p:spPr>
            <a:xfrm>
              <a:off x="4900908" y="3963886"/>
              <a:ext cx="1373274" cy="518648"/>
            </a:xfrm>
            <a:custGeom>
              <a:rect b="b" l="l" r="r" t="t"/>
              <a:pathLst>
                <a:path extrusionOk="0" h="24926" w="65999">
                  <a:moveTo>
                    <a:pt x="13372" y="0"/>
                  </a:moveTo>
                  <a:cubicBezTo>
                    <a:pt x="13051" y="1881"/>
                    <a:pt x="12653" y="8225"/>
                    <a:pt x="11445" y="11283"/>
                  </a:cubicBezTo>
                  <a:cubicBezTo>
                    <a:pt x="10237" y="14341"/>
                    <a:pt x="7883" y="16511"/>
                    <a:pt x="6125" y="18346"/>
                  </a:cubicBezTo>
                  <a:cubicBezTo>
                    <a:pt x="4367" y="20181"/>
                    <a:pt x="1875" y="21297"/>
                    <a:pt x="896" y="22291"/>
                  </a:cubicBezTo>
                  <a:cubicBezTo>
                    <a:pt x="-82" y="23285"/>
                    <a:pt x="-174" y="23896"/>
                    <a:pt x="254" y="24309"/>
                  </a:cubicBezTo>
                  <a:cubicBezTo>
                    <a:pt x="682" y="24722"/>
                    <a:pt x="805" y="24692"/>
                    <a:pt x="3465" y="24768"/>
                  </a:cubicBezTo>
                  <a:cubicBezTo>
                    <a:pt x="6125" y="24845"/>
                    <a:pt x="10925" y="24768"/>
                    <a:pt x="16215" y="24768"/>
                  </a:cubicBezTo>
                  <a:cubicBezTo>
                    <a:pt x="21505" y="24768"/>
                    <a:pt x="28630" y="24768"/>
                    <a:pt x="35204" y="24768"/>
                  </a:cubicBezTo>
                  <a:cubicBezTo>
                    <a:pt x="41778" y="24768"/>
                    <a:pt x="50783" y="24768"/>
                    <a:pt x="55660" y="24768"/>
                  </a:cubicBezTo>
                  <a:cubicBezTo>
                    <a:pt x="60537" y="24768"/>
                    <a:pt x="62754" y="25104"/>
                    <a:pt x="64466" y="24768"/>
                  </a:cubicBezTo>
                  <a:cubicBezTo>
                    <a:pt x="66178" y="24432"/>
                    <a:pt x="66056" y="23346"/>
                    <a:pt x="65934" y="22750"/>
                  </a:cubicBezTo>
                  <a:cubicBezTo>
                    <a:pt x="65812" y="22154"/>
                    <a:pt x="65353" y="22765"/>
                    <a:pt x="63732" y="21190"/>
                  </a:cubicBezTo>
                  <a:cubicBezTo>
                    <a:pt x="62111" y="19615"/>
                    <a:pt x="57999" y="16512"/>
                    <a:pt x="56210" y="13301"/>
                  </a:cubicBezTo>
                  <a:cubicBezTo>
                    <a:pt x="54421" y="10091"/>
                    <a:pt x="53505" y="4083"/>
                    <a:pt x="53000" y="1927"/>
                  </a:cubicBezTo>
                  <a:cubicBezTo>
                    <a:pt x="52496" y="-229"/>
                    <a:pt x="53153" y="627"/>
                    <a:pt x="53183" y="367"/>
                  </a:cubicBezTo>
                </a:path>
              </a:pathLst>
            </a:cu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356" name="Google Shape;2356;p31"/>
            <p:cNvCxnSpPr/>
            <p:nvPr/>
          </p:nvCxnSpPr>
          <p:spPr>
            <a:xfrm>
              <a:off x="4915750" y="4433452"/>
              <a:ext cx="1353300" cy="0"/>
            </a:xfrm>
            <a:prstGeom prst="straightConnector1">
              <a:avLst/>
            </a:prstGeom>
            <a:noFill/>
            <a:ln cap="flat" cmpd="sng" w="19050">
              <a:solidFill>
                <a:schemeClr val="dk2"/>
              </a:solidFill>
              <a:prstDash val="solid"/>
              <a:round/>
              <a:headEnd len="sm" w="sm" type="none"/>
              <a:tailEnd len="sm" w="sm" type="none"/>
            </a:ln>
          </p:spPr>
        </p:cxnSp>
      </p:grpSp>
      <p:sp>
        <p:nvSpPr>
          <p:cNvPr id="2357" name="Google Shape;2357;p31"/>
          <p:cNvSpPr txBox="1"/>
          <p:nvPr>
            <p:ph type="ctrTitle"/>
          </p:nvPr>
        </p:nvSpPr>
        <p:spPr>
          <a:xfrm>
            <a:off x="724603" y="1663050"/>
            <a:ext cx="3181800" cy="577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800"/>
              <a:buNone/>
            </a:pPr>
            <a:r>
              <a:rPr lang="en"/>
              <a:t>QH2O Water Quality Services</a:t>
            </a:r>
            <a:endParaRPr/>
          </a:p>
        </p:txBody>
      </p:sp>
      <p:pic>
        <p:nvPicPr>
          <p:cNvPr id="2358" name="Google Shape;2358;p31"/>
          <p:cNvPicPr preferRelativeResize="0"/>
          <p:nvPr/>
        </p:nvPicPr>
        <p:blipFill>
          <a:blip r:embed="rId3">
            <a:alphaModFix/>
          </a:blip>
          <a:stretch>
            <a:fillRect/>
          </a:stretch>
        </p:blipFill>
        <p:spPr>
          <a:xfrm>
            <a:off x="4570875" y="1310525"/>
            <a:ext cx="3857623" cy="202472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2" name="Shape 2362"/>
        <p:cNvGrpSpPr/>
        <p:nvPr/>
      </p:nvGrpSpPr>
      <p:grpSpPr>
        <a:xfrm>
          <a:off x="0" y="0"/>
          <a:ext cx="0" cy="0"/>
          <a:chOff x="0" y="0"/>
          <a:chExt cx="0" cy="0"/>
        </a:xfrm>
      </p:grpSpPr>
      <p:sp>
        <p:nvSpPr>
          <p:cNvPr id="2363" name="Google Shape;2363;gf6bd8d6686_1_0"/>
          <p:cNvSpPr txBox="1"/>
          <p:nvPr>
            <p:ph idx="1" type="subTitle"/>
          </p:nvPr>
        </p:nvSpPr>
        <p:spPr>
          <a:xfrm>
            <a:off x="720000" y="629375"/>
            <a:ext cx="7704000" cy="2657700"/>
          </a:xfrm>
          <a:prstGeom prst="rect">
            <a:avLst/>
          </a:prstGeom>
        </p:spPr>
        <p:txBody>
          <a:bodyPr anchorCtr="0" anchor="t" bIns="91425" lIns="91425" spcFirstLastPara="1" rIns="91425" wrap="square" tIns="91425">
            <a:noAutofit/>
          </a:bodyPr>
          <a:lstStyle/>
          <a:p>
            <a:pPr indent="0" lvl="0" marL="0" rtl="0" algn="just">
              <a:lnSpc>
                <a:spcPct val="150000"/>
              </a:lnSpc>
              <a:spcBef>
                <a:spcPts val="1200"/>
              </a:spcBef>
              <a:spcAft>
                <a:spcPts val="0"/>
              </a:spcAft>
              <a:buNone/>
            </a:pPr>
            <a:r>
              <a:rPr lang="en" sz="1200">
                <a:solidFill>
                  <a:srgbClr val="000000"/>
                </a:solidFill>
                <a:latin typeface="Times New Roman"/>
                <a:ea typeface="Times New Roman"/>
                <a:cs typeface="Times New Roman"/>
                <a:sym typeface="Times New Roman"/>
              </a:rPr>
              <a:t>Health Canada. (1995). Sources and Levels of Hardness. </a:t>
            </a:r>
            <a:r>
              <a:rPr i="1" lang="en" sz="1200">
                <a:solidFill>
                  <a:srgbClr val="000000"/>
                </a:solidFill>
                <a:latin typeface="Times New Roman"/>
                <a:ea typeface="Times New Roman"/>
                <a:cs typeface="Times New Roman"/>
                <a:sym typeface="Times New Roman"/>
              </a:rPr>
              <a:t>World Health</a:t>
            </a:r>
            <a:r>
              <a:rPr lang="en" sz="1200">
                <a:solidFill>
                  <a:srgbClr val="000000"/>
                </a:solidFill>
                <a:latin typeface="Times New Roman"/>
                <a:ea typeface="Times New Roman"/>
                <a:cs typeface="Times New Roman"/>
                <a:sym typeface="Times New Roman"/>
              </a:rPr>
              <a:t>, </a:t>
            </a:r>
            <a:r>
              <a:rPr i="1" lang="en" sz="1200">
                <a:solidFill>
                  <a:srgbClr val="000000"/>
                </a:solidFill>
                <a:latin typeface="Times New Roman"/>
                <a:ea typeface="Times New Roman"/>
                <a:cs typeface="Times New Roman"/>
                <a:sym typeface="Times New Roman"/>
              </a:rPr>
              <a:t>1979</a:t>
            </a:r>
            <a:r>
              <a:rPr lang="en" sz="1200">
                <a:solidFill>
                  <a:srgbClr val="000000"/>
                </a:solidFill>
                <a:latin typeface="Times New Roman"/>
                <a:ea typeface="Times New Roman"/>
                <a:cs typeface="Times New Roman"/>
                <a:sym typeface="Times New Roman"/>
              </a:rPr>
              <a:t>(February 1979), 40–43.</a:t>
            </a:r>
            <a:endParaRPr sz="1200">
              <a:solidFill>
                <a:srgbClr val="000000"/>
              </a:solidFill>
              <a:latin typeface="Times New Roman"/>
              <a:ea typeface="Times New Roman"/>
              <a:cs typeface="Times New Roman"/>
              <a:sym typeface="Times New Roman"/>
            </a:endParaRPr>
          </a:p>
          <a:p>
            <a:pPr indent="0" lvl="0" marL="0" rtl="0" algn="just">
              <a:lnSpc>
                <a:spcPct val="150000"/>
              </a:lnSpc>
              <a:spcBef>
                <a:spcPts val="1200"/>
              </a:spcBef>
              <a:spcAft>
                <a:spcPts val="0"/>
              </a:spcAft>
              <a:buNone/>
            </a:pPr>
            <a:r>
              <a:rPr lang="en" sz="1200">
                <a:solidFill>
                  <a:srgbClr val="000000"/>
                </a:solidFill>
                <a:latin typeface="Times New Roman"/>
                <a:ea typeface="Times New Roman"/>
                <a:cs typeface="Times New Roman"/>
                <a:sym typeface="Times New Roman"/>
              </a:rPr>
              <a:t>Friedler, E., Chavez, D. F., Alfiya, Y., Gilboa, Y., &amp; Gross, A. (2021). Impact of suspended solids and organic matter on chlorine and UV disinfection efficiency of greywater. </a:t>
            </a:r>
            <a:r>
              <a:rPr i="1" lang="en" sz="1200">
                <a:solidFill>
                  <a:srgbClr val="000000"/>
                </a:solidFill>
                <a:latin typeface="Times New Roman"/>
                <a:ea typeface="Times New Roman"/>
                <a:cs typeface="Times New Roman"/>
                <a:sym typeface="Times New Roman"/>
              </a:rPr>
              <a:t>Water (Switzerland)</a:t>
            </a:r>
            <a:r>
              <a:rPr lang="en" sz="1200">
                <a:solidFill>
                  <a:srgbClr val="000000"/>
                </a:solidFill>
                <a:latin typeface="Times New Roman"/>
                <a:ea typeface="Times New Roman"/>
                <a:cs typeface="Times New Roman"/>
                <a:sym typeface="Times New Roman"/>
              </a:rPr>
              <a:t>, </a:t>
            </a:r>
            <a:r>
              <a:rPr i="1" lang="en" sz="1200">
                <a:solidFill>
                  <a:srgbClr val="000000"/>
                </a:solidFill>
                <a:latin typeface="Times New Roman"/>
                <a:ea typeface="Times New Roman"/>
                <a:cs typeface="Times New Roman"/>
                <a:sym typeface="Times New Roman"/>
              </a:rPr>
              <a:t>13</a:t>
            </a:r>
            <a:r>
              <a:rPr lang="en" sz="1200">
                <a:solidFill>
                  <a:srgbClr val="000000"/>
                </a:solidFill>
                <a:latin typeface="Times New Roman"/>
                <a:ea typeface="Times New Roman"/>
                <a:cs typeface="Times New Roman"/>
                <a:sym typeface="Times New Roman"/>
              </a:rPr>
              <a:t>(2).</a:t>
            </a:r>
            <a:r>
              <a:rPr lang="en" sz="1200">
                <a:solidFill>
                  <a:srgbClr val="000000"/>
                </a:solidFill>
                <a:uFill>
                  <a:noFill/>
                </a:uFill>
                <a:latin typeface="Times New Roman"/>
                <a:ea typeface="Times New Roman"/>
                <a:cs typeface="Times New Roman"/>
                <a:sym typeface="Times New Roman"/>
                <a:hlinkClick r:id="rId3">
                  <a:extLst>
                    <a:ext uri="{A12FA001-AC4F-418D-AE19-62706E023703}">
                      <ahyp:hlinkClr val="tx"/>
                    </a:ext>
                  </a:extLst>
                </a:hlinkClick>
              </a:rPr>
              <a:t> </a:t>
            </a:r>
            <a:r>
              <a:rPr lang="en" sz="1200" u="sng">
                <a:solidFill>
                  <a:schemeClr val="hlink"/>
                </a:solidFill>
                <a:latin typeface="Times New Roman"/>
                <a:ea typeface="Times New Roman"/>
                <a:cs typeface="Times New Roman"/>
                <a:sym typeface="Times New Roman"/>
                <a:hlinkClick r:id="rId4"/>
              </a:rPr>
              <a:t>https://doi.org/10.3390/w13020214</a:t>
            </a:r>
            <a:endParaRPr/>
          </a:p>
          <a:p>
            <a:pPr indent="0" lvl="0" marL="0" rtl="0" algn="just">
              <a:lnSpc>
                <a:spcPct val="150000"/>
              </a:lnSpc>
              <a:spcBef>
                <a:spcPts val="1200"/>
              </a:spcBef>
              <a:spcAft>
                <a:spcPts val="0"/>
              </a:spcAft>
              <a:buNone/>
            </a:pPr>
            <a:r>
              <a:rPr lang="en" sz="1200">
                <a:solidFill>
                  <a:srgbClr val="000000"/>
                </a:solidFill>
                <a:highlight>
                  <a:srgbClr val="FFFFFF"/>
                </a:highlight>
                <a:latin typeface="Times New Roman"/>
                <a:ea typeface="Times New Roman"/>
                <a:cs typeface="Times New Roman"/>
                <a:sym typeface="Times New Roman"/>
              </a:rPr>
              <a:t>Hood, E., 2005. Tap Water and Trihalomethanes: Flow of Concerns Continues. </a:t>
            </a:r>
            <a:r>
              <a:rPr i="1" lang="en" sz="1200">
                <a:solidFill>
                  <a:srgbClr val="000000"/>
                </a:solidFill>
                <a:highlight>
                  <a:srgbClr val="FFFFFF"/>
                </a:highlight>
                <a:latin typeface="Times New Roman"/>
                <a:ea typeface="Times New Roman"/>
                <a:cs typeface="Times New Roman"/>
                <a:sym typeface="Times New Roman"/>
              </a:rPr>
              <a:t>Environmental Health Perspectives</a:t>
            </a:r>
            <a:r>
              <a:rPr lang="en" sz="1200">
                <a:solidFill>
                  <a:srgbClr val="000000"/>
                </a:solidFill>
                <a:highlight>
                  <a:srgbClr val="FFFFFF"/>
                </a:highlight>
                <a:latin typeface="Times New Roman"/>
                <a:ea typeface="Times New Roman"/>
                <a:cs typeface="Times New Roman"/>
                <a:sym typeface="Times New Roman"/>
              </a:rPr>
              <a:t>, 113(7).</a:t>
            </a:r>
            <a:endParaRPr sz="1200">
              <a:solidFill>
                <a:srgbClr val="000000"/>
              </a:solidFill>
              <a:highlight>
                <a:srgbClr val="FFFFFF"/>
              </a:highlight>
              <a:latin typeface="Times New Roman"/>
              <a:ea typeface="Times New Roman"/>
              <a:cs typeface="Times New Roman"/>
              <a:sym typeface="Times New Roman"/>
            </a:endParaRPr>
          </a:p>
          <a:p>
            <a:pPr indent="0" lvl="0" marL="0" rtl="0" algn="just">
              <a:lnSpc>
                <a:spcPct val="150000"/>
              </a:lnSpc>
              <a:spcBef>
                <a:spcPts val="1200"/>
              </a:spcBef>
              <a:spcAft>
                <a:spcPts val="0"/>
              </a:spcAft>
              <a:buNone/>
            </a:pPr>
            <a:r>
              <a:rPr lang="en" sz="1200">
                <a:solidFill>
                  <a:srgbClr val="000000"/>
                </a:solidFill>
                <a:highlight>
                  <a:srgbClr val="FFFFFF"/>
                </a:highlight>
                <a:latin typeface="Times New Roman"/>
                <a:ea typeface="Times New Roman"/>
                <a:cs typeface="Times New Roman"/>
                <a:sym typeface="Times New Roman"/>
              </a:rPr>
              <a:t>Amarasooriya, A., Weragoda, S., Makehelwala, M. and Weerasooriya, R., 2018. Occurrence of trihalomethane in relation to treatment technologies and water quality under tropical conditions. </a:t>
            </a:r>
            <a:r>
              <a:rPr i="1" lang="en" sz="1200">
                <a:solidFill>
                  <a:srgbClr val="000000"/>
                </a:solidFill>
                <a:highlight>
                  <a:srgbClr val="FFFFFF"/>
                </a:highlight>
                <a:latin typeface="Times New Roman"/>
                <a:ea typeface="Times New Roman"/>
                <a:cs typeface="Times New Roman"/>
                <a:sym typeface="Times New Roman"/>
              </a:rPr>
              <a:t>H2Open Journal</a:t>
            </a:r>
            <a:r>
              <a:rPr lang="en" sz="1200">
                <a:solidFill>
                  <a:srgbClr val="000000"/>
                </a:solidFill>
                <a:highlight>
                  <a:srgbClr val="FFFFFF"/>
                </a:highlight>
                <a:latin typeface="Times New Roman"/>
                <a:ea typeface="Times New Roman"/>
                <a:cs typeface="Times New Roman"/>
                <a:sym typeface="Times New Roman"/>
              </a:rPr>
              <a:t>, 1(1), pp.69-83.</a:t>
            </a:r>
            <a:endParaRPr sz="1200">
              <a:solidFill>
                <a:srgbClr val="000000"/>
              </a:solidFill>
              <a:highlight>
                <a:srgbClr val="FFFFFF"/>
              </a:highlight>
              <a:latin typeface="Times New Roman"/>
              <a:ea typeface="Times New Roman"/>
              <a:cs typeface="Times New Roman"/>
              <a:sym typeface="Times New Roman"/>
            </a:endParaRPr>
          </a:p>
          <a:p>
            <a:pPr indent="0" lvl="0" marL="0" rtl="0" algn="just">
              <a:lnSpc>
                <a:spcPct val="150000"/>
              </a:lnSpc>
              <a:spcBef>
                <a:spcPts val="1200"/>
              </a:spcBef>
              <a:spcAft>
                <a:spcPts val="0"/>
              </a:spcAft>
              <a:buNone/>
            </a:pPr>
            <a:r>
              <a:rPr lang="en" sz="1200">
                <a:solidFill>
                  <a:srgbClr val="000000"/>
                </a:solidFill>
                <a:highlight>
                  <a:srgbClr val="FFFFFF"/>
                </a:highlight>
                <a:latin typeface="Times New Roman"/>
                <a:ea typeface="Times New Roman"/>
                <a:cs typeface="Times New Roman"/>
                <a:sym typeface="Times New Roman"/>
              </a:rPr>
              <a:t>Mohammed, S., 2015. Effect of pH on the Turbidity Removal of Wastewater. </a:t>
            </a:r>
            <a:r>
              <a:rPr i="1" lang="en" sz="1200">
                <a:solidFill>
                  <a:srgbClr val="000000"/>
                </a:solidFill>
                <a:highlight>
                  <a:srgbClr val="FFFFFF"/>
                </a:highlight>
                <a:latin typeface="Times New Roman"/>
                <a:ea typeface="Times New Roman"/>
                <a:cs typeface="Times New Roman"/>
                <a:sym typeface="Times New Roman"/>
              </a:rPr>
              <a:t>OALib</a:t>
            </a:r>
            <a:r>
              <a:rPr lang="en" sz="1200">
                <a:solidFill>
                  <a:srgbClr val="000000"/>
                </a:solidFill>
                <a:highlight>
                  <a:srgbClr val="FFFFFF"/>
                </a:highlight>
                <a:latin typeface="Times New Roman"/>
                <a:ea typeface="Times New Roman"/>
                <a:cs typeface="Times New Roman"/>
                <a:sym typeface="Times New Roman"/>
              </a:rPr>
              <a:t>, 02(12), pp.1-9.</a:t>
            </a:r>
            <a:endParaRPr sz="1200">
              <a:solidFill>
                <a:srgbClr val="000000"/>
              </a:solidFill>
              <a:highlight>
                <a:srgbClr val="FFFFFF"/>
              </a:highlight>
              <a:latin typeface="Times New Roman"/>
              <a:ea typeface="Times New Roman"/>
              <a:cs typeface="Times New Roman"/>
              <a:sym typeface="Times New Roman"/>
            </a:endParaRPr>
          </a:p>
          <a:p>
            <a:pPr indent="0" lvl="0" marL="0" rtl="0" algn="just">
              <a:lnSpc>
                <a:spcPct val="150000"/>
              </a:lnSpc>
              <a:spcBef>
                <a:spcPts val="1200"/>
              </a:spcBef>
              <a:spcAft>
                <a:spcPts val="0"/>
              </a:spcAft>
              <a:buNone/>
            </a:pPr>
            <a:r>
              <a:rPr lang="en" sz="1200">
                <a:solidFill>
                  <a:srgbClr val="000000"/>
                </a:solidFill>
                <a:latin typeface="Times New Roman"/>
                <a:ea typeface="Times New Roman"/>
                <a:cs typeface="Times New Roman"/>
                <a:sym typeface="Times New Roman"/>
              </a:rPr>
              <a:t>World Health Organisation. (2007). pH in drinking-water. </a:t>
            </a:r>
            <a:r>
              <a:rPr i="1" lang="en" sz="1200">
                <a:solidFill>
                  <a:srgbClr val="000000"/>
                </a:solidFill>
                <a:latin typeface="Times New Roman"/>
                <a:ea typeface="Times New Roman"/>
                <a:cs typeface="Times New Roman"/>
                <a:sym typeface="Times New Roman"/>
              </a:rPr>
              <a:t>Guidelines for Drinking Water Quality</a:t>
            </a:r>
            <a:r>
              <a:rPr lang="en" sz="1200">
                <a:solidFill>
                  <a:srgbClr val="000000"/>
                </a:solidFill>
                <a:latin typeface="Times New Roman"/>
                <a:ea typeface="Times New Roman"/>
                <a:cs typeface="Times New Roman"/>
                <a:sym typeface="Times New Roman"/>
              </a:rPr>
              <a:t>, </a:t>
            </a:r>
            <a:r>
              <a:rPr i="1" lang="en" sz="1200">
                <a:solidFill>
                  <a:srgbClr val="000000"/>
                </a:solidFill>
                <a:latin typeface="Times New Roman"/>
                <a:ea typeface="Times New Roman"/>
                <a:cs typeface="Times New Roman"/>
                <a:sym typeface="Times New Roman"/>
              </a:rPr>
              <a:t>2</a:t>
            </a:r>
            <a:r>
              <a:rPr lang="en" sz="1200">
                <a:solidFill>
                  <a:srgbClr val="000000"/>
                </a:solidFill>
                <a:latin typeface="Times New Roman"/>
                <a:ea typeface="Times New Roman"/>
                <a:cs typeface="Times New Roman"/>
                <a:sym typeface="Times New Roman"/>
              </a:rPr>
              <a:t>(2), 1–7.</a:t>
            </a:r>
            <a:r>
              <a:rPr lang="en" sz="1200">
                <a:solidFill>
                  <a:srgbClr val="000000"/>
                </a:solidFill>
                <a:uFill>
                  <a:noFill/>
                </a:uFill>
                <a:latin typeface="Times New Roman"/>
                <a:ea typeface="Times New Roman"/>
                <a:cs typeface="Times New Roman"/>
                <a:sym typeface="Times New Roman"/>
                <a:hlinkClick r:id="rId5">
                  <a:extLst>
                    <a:ext uri="{A12FA001-AC4F-418D-AE19-62706E023703}">
                      <ahyp:hlinkClr val="tx"/>
                    </a:ext>
                  </a:extLst>
                </a:hlinkClick>
              </a:rPr>
              <a:t> </a:t>
            </a:r>
            <a:r>
              <a:rPr lang="en" sz="1200" u="sng">
                <a:solidFill>
                  <a:schemeClr val="hlink"/>
                </a:solidFill>
                <a:latin typeface="Times New Roman"/>
                <a:ea typeface="Times New Roman"/>
                <a:cs typeface="Times New Roman"/>
                <a:sym typeface="Times New Roman"/>
                <a:hlinkClick r:id="rId6"/>
              </a:rPr>
              <a:t>http://www.who.int/water_sanitation_health/dwq/chemicals/ph_revised_2007_clean_version.pdf</a:t>
            </a:r>
            <a:endParaRPr sz="1200">
              <a:solidFill>
                <a:srgbClr val="000000"/>
              </a:solidFill>
              <a:highlight>
                <a:srgbClr val="FFFFFF"/>
              </a:highlight>
              <a:latin typeface="Times New Roman"/>
              <a:ea typeface="Times New Roman"/>
              <a:cs typeface="Times New Roman"/>
              <a:sym typeface="Times New Roman"/>
            </a:endParaRPr>
          </a:p>
          <a:p>
            <a:pPr indent="0" lvl="0" marL="0" rtl="0" algn="just">
              <a:lnSpc>
                <a:spcPct val="150000"/>
              </a:lnSpc>
              <a:spcBef>
                <a:spcPts val="1200"/>
              </a:spcBef>
              <a:spcAft>
                <a:spcPts val="0"/>
              </a:spcAft>
              <a:buNone/>
            </a:pPr>
            <a:r>
              <a:rPr lang="en" sz="1200">
                <a:solidFill>
                  <a:srgbClr val="000000"/>
                </a:solidFill>
                <a:highlight>
                  <a:srgbClr val="FFFFFF"/>
                </a:highlight>
                <a:latin typeface="Times New Roman"/>
                <a:ea typeface="Times New Roman"/>
                <a:cs typeface="Times New Roman"/>
                <a:sym typeface="Times New Roman"/>
              </a:rPr>
              <a:t>Usgs.gov. 2021. </a:t>
            </a:r>
            <a:r>
              <a:rPr i="1" lang="en" sz="1200">
                <a:solidFill>
                  <a:srgbClr val="000000"/>
                </a:solidFill>
                <a:highlight>
                  <a:srgbClr val="FFFFFF"/>
                </a:highlight>
                <a:latin typeface="Times New Roman"/>
                <a:ea typeface="Times New Roman"/>
                <a:cs typeface="Times New Roman"/>
                <a:sym typeface="Times New Roman"/>
              </a:rPr>
              <a:t>Hardness of Water</a:t>
            </a:r>
            <a:r>
              <a:rPr lang="en" sz="1200">
                <a:solidFill>
                  <a:srgbClr val="000000"/>
                </a:solidFill>
                <a:highlight>
                  <a:srgbClr val="FFFFFF"/>
                </a:highlight>
                <a:latin typeface="Times New Roman"/>
                <a:ea typeface="Times New Roman"/>
                <a:cs typeface="Times New Roman"/>
                <a:sym typeface="Times New Roman"/>
              </a:rPr>
              <a:t>. [online] Available at: &lt;</a:t>
            </a:r>
            <a:r>
              <a:rPr lang="en" sz="1200" u="sng">
                <a:solidFill>
                  <a:schemeClr val="hlink"/>
                </a:solidFill>
                <a:highlight>
                  <a:srgbClr val="FFFFFF"/>
                </a:highlight>
                <a:latin typeface="Times New Roman"/>
                <a:ea typeface="Times New Roman"/>
                <a:cs typeface="Times New Roman"/>
                <a:sym typeface="Times New Roman"/>
                <a:hlinkClick r:id="rId7"/>
              </a:rPr>
              <a:t>https://www.usgs.gov/special-topic/water-science-school/science/hardness-water?qt-science_center_objects=0#qt-science_center_objects</a:t>
            </a:r>
            <a:r>
              <a:rPr lang="en" sz="1200">
                <a:solidFill>
                  <a:srgbClr val="000000"/>
                </a:solidFill>
                <a:highlight>
                  <a:srgbClr val="FFFFFF"/>
                </a:highlight>
                <a:latin typeface="Times New Roman"/>
                <a:ea typeface="Times New Roman"/>
                <a:cs typeface="Times New Roman"/>
                <a:sym typeface="Times New Roman"/>
              </a:rPr>
              <a:t>&gt;.</a:t>
            </a:r>
            <a:endParaRPr sz="1200">
              <a:solidFill>
                <a:srgbClr val="000000"/>
              </a:solidFill>
              <a:highlight>
                <a:srgbClr val="FFFFFF"/>
              </a:highlight>
              <a:latin typeface="Times New Roman"/>
              <a:ea typeface="Times New Roman"/>
              <a:cs typeface="Times New Roman"/>
              <a:sym typeface="Times New Roman"/>
            </a:endParaRPr>
          </a:p>
          <a:p>
            <a:pPr indent="0" lvl="0" marL="0" rtl="0" algn="l">
              <a:spcBef>
                <a:spcPts val="1200"/>
              </a:spcBef>
              <a:spcAft>
                <a:spcPts val="0"/>
              </a:spcAft>
              <a:buNone/>
            </a:pPr>
            <a:r>
              <a:t/>
            </a:r>
            <a:endParaRPr/>
          </a:p>
        </p:txBody>
      </p:sp>
      <p:sp>
        <p:nvSpPr>
          <p:cNvPr id="2364" name="Google Shape;2364;gf6bd8d6686_1_0"/>
          <p:cNvSpPr txBox="1"/>
          <p:nvPr>
            <p:ph type="ctrTitle"/>
          </p:nvPr>
        </p:nvSpPr>
        <p:spPr>
          <a:xfrm>
            <a:off x="735746" y="51575"/>
            <a:ext cx="76725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References</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8" name="Shape 2368"/>
        <p:cNvGrpSpPr/>
        <p:nvPr/>
      </p:nvGrpSpPr>
      <p:grpSpPr>
        <a:xfrm>
          <a:off x="0" y="0"/>
          <a:ext cx="0" cy="0"/>
          <a:chOff x="0" y="0"/>
          <a:chExt cx="0" cy="0"/>
        </a:xfrm>
      </p:grpSpPr>
      <p:sp>
        <p:nvSpPr>
          <p:cNvPr id="2369" name="Google Shape;2369;p32"/>
          <p:cNvSpPr txBox="1"/>
          <p:nvPr>
            <p:ph type="ctrTitle"/>
          </p:nvPr>
        </p:nvSpPr>
        <p:spPr>
          <a:xfrm>
            <a:off x="800375" y="1655100"/>
            <a:ext cx="7704000" cy="13509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5200"/>
              <a:buNone/>
            </a:pPr>
            <a:r>
              <a:rPr lang="en"/>
              <a:t>THANKS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4" name="Shape 2154"/>
        <p:cNvGrpSpPr/>
        <p:nvPr/>
      </p:nvGrpSpPr>
      <p:grpSpPr>
        <a:xfrm>
          <a:off x="0" y="0"/>
          <a:ext cx="0" cy="0"/>
          <a:chOff x="0" y="0"/>
          <a:chExt cx="0" cy="0"/>
        </a:xfrm>
      </p:grpSpPr>
      <p:sp>
        <p:nvSpPr>
          <p:cNvPr id="2155" name="Google Shape;2155;gf16f335b1f_0_0"/>
          <p:cNvSpPr txBox="1"/>
          <p:nvPr>
            <p:ph idx="1" type="body"/>
          </p:nvPr>
        </p:nvSpPr>
        <p:spPr>
          <a:xfrm>
            <a:off x="589050" y="950825"/>
            <a:ext cx="5157900" cy="3639300"/>
          </a:xfrm>
          <a:prstGeom prst="rect">
            <a:avLst/>
          </a:prstGeom>
          <a:noFill/>
          <a:ln>
            <a:noFill/>
          </a:ln>
        </p:spPr>
        <p:txBody>
          <a:bodyPr anchorCtr="0" anchor="t" bIns="91425" lIns="91425" spcFirstLastPara="1" rIns="91425" wrap="square" tIns="91425">
            <a:noAutofit/>
          </a:bodyPr>
          <a:lstStyle/>
          <a:p>
            <a:pPr indent="-317500" lvl="0" marL="457200" rtl="0" algn="just">
              <a:lnSpc>
                <a:spcPct val="100000"/>
              </a:lnSpc>
              <a:spcBef>
                <a:spcPts val="0"/>
              </a:spcBef>
              <a:spcAft>
                <a:spcPts val="0"/>
              </a:spcAft>
              <a:buSzPts val="1400"/>
              <a:buChar char="●"/>
            </a:pPr>
            <a:r>
              <a:rPr b="1" lang="en" sz="1400"/>
              <a:t>With all the polluted water resources in the world, identifying  clean, potable water has become a necessity.</a:t>
            </a:r>
            <a:endParaRPr b="1" sz="1400"/>
          </a:p>
          <a:p>
            <a:pPr indent="-317500" lvl="0" marL="457200" rtl="0" algn="just">
              <a:lnSpc>
                <a:spcPct val="100000"/>
              </a:lnSpc>
              <a:spcBef>
                <a:spcPts val="1000"/>
              </a:spcBef>
              <a:spcAft>
                <a:spcPts val="0"/>
              </a:spcAft>
              <a:buSzPts val="1400"/>
              <a:buChar char="●"/>
            </a:pPr>
            <a:r>
              <a:rPr b="1" lang="en" sz="1400"/>
              <a:t>There are purifying services which test the water bodies manually to check whether the water stream is safe for consumption. But, this is a tedious task.</a:t>
            </a:r>
            <a:endParaRPr b="1" sz="1400"/>
          </a:p>
          <a:p>
            <a:pPr indent="-317500" lvl="0" marL="457200" rtl="0" algn="just">
              <a:lnSpc>
                <a:spcPct val="100000"/>
              </a:lnSpc>
              <a:spcBef>
                <a:spcPts val="1000"/>
              </a:spcBef>
              <a:spcAft>
                <a:spcPts val="0"/>
              </a:spcAft>
              <a:buSzPts val="1400"/>
              <a:buChar char="●"/>
            </a:pPr>
            <a:r>
              <a:rPr b="1" lang="en" sz="1400"/>
              <a:t>If a system is there to predict whether the water from different water streams is safe to consume or not, effectively, it will save the time of people. </a:t>
            </a:r>
            <a:endParaRPr b="1" sz="1400"/>
          </a:p>
          <a:p>
            <a:pPr indent="-317500" lvl="0" marL="457200" rtl="0" algn="just">
              <a:lnSpc>
                <a:spcPct val="100000"/>
              </a:lnSpc>
              <a:spcBef>
                <a:spcPts val="1000"/>
              </a:spcBef>
              <a:spcAft>
                <a:spcPts val="0"/>
              </a:spcAft>
              <a:buSzPts val="1400"/>
              <a:buChar char="●"/>
            </a:pPr>
            <a:r>
              <a:rPr b="1" lang="en" sz="1400"/>
              <a:t>It is also important to know which substances in the water that have a major impact on water pollution. </a:t>
            </a:r>
            <a:endParaRPr b="1" sz="1400"/>
          </a:p>
          <a:p>
            <a:pPr indent="-317500" lvl="0" marL="457200" rtl="0" algn="just">
              <a:lnSpc>
                <a:spcPct val="100000"/>
              </a:lnSpc>
              <a:spcBef>
                <a:spcPts val="1000"/>
              </a:spcBef>
              <a:spcAft>
                <a:spcPts val="0"/>
              </a:spcAft>
              <a:buSzPts val="1400"/>
              <a:buChar char="●"/>
            </a:pPr>
            <a:r>
              <a:rPr b="1" lang="en" sz="1400"/>
              <a:t>Finally a website is created for QH2O services, with the model to predict whether the water body is safe for human consumption.</a:t>
            </a:r>
            <a:endParaRPr b="1" sz="1400"/>
          </a:p>
          <a:p>
            <a:pPr indent="0" lvl="0" marL="0" rtl="0" algn="l">
              <a:lnSpc>
                <a:spcPct val="100000"/>
              </a:lnSpc>
              <a:spcBef>
                <a:spcPts val="1000"/>
              </a:spcBef>
              <a:spcAft>
                <a:spcPts val="0"/>
              </a:spcAft>
              <a:buNone/>
            </a:pPr>
            <a:r>
              <a:t/>
            </a:r>
            <a:endParaRPr/>
          </a:p>
          <a:p>
            <a:pPr indent="0" lvl="0" marL="0" rtl="0" algn="l">
              <a:lnSpc>
                <a:spcPct val="100000"/>
              </a:lnSpc>
              <a:spcBef>
                <a:spcPts val="1600"/>
              </a:spcBef>
              <a:spcAft>
                <a:spcPts val="0"/>
              </a:spcAft>
              <a:buNone/>
            </a:pPr>
            <a:r>
              <a:t/>
            </a:r>
            <a:endParaRPr/>
          </a:p>
          <a:p>
            <a:pPr indent="0" lvl="0" marL="0" rtl="0" algn="l">
              <a:lnSpc>
                <a:spcPct val="100000"/>
              </a:lnSpc>
              <a:spcBef>
                <a:spcPts val="1600"/>
              </a:spcBef>
              <a:spcAft>
                <a:spcPts val="0"/>
              </a:spcAft>
              <a:buNone/>
            </a:pPr>
            <a:r>
              <a:t/>
            </a:r>
            <a:endParaRPr/>
          </a:p>
          <a:p>
            <a:pPr indent="0" lvl="0" marL="0" rtl="0" algn="l">
              <a:lnSpc>
                <a:spcPct val="100000"/>
              </a:lnSpc>
              <a:spcBef>
                <a:spcPts val="1600"/>
              </a:spcBef>
              <a:spcAft>
                <a:spcPts val="1600"/>
              </a:spcAft>
              <a:buSzPts val="1400"/>
              <a:buNone/>
            </a:pPr>
            <a:r>
              <a:t/>
            </a:r>
            <a:endParaRPr/>
          </a:p>
        </p:txBody>
      </p:sp>
      <p:sp>
        <p:nvSpPr>
          <p:cNvPr id="2156" name="Google Shape;2156;gf16f335b1f_0_0"/>
          <p:cNvSpPr txBox="1"/>
          <p:nvPr>
            <p:ph type="ctrTitle"/>
          </p:nvPr>
        </p:nvSpPr>
        <p:spPr>
          <a:xfrm>
            <a:off x="736646" y="373025"/>
            <a:ext cx="7672500" cy="577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800"/>
              <a:buNone/>
            </a:pPr>
            <a:r>
              <a:rPr lang="en"/>
              <a:t>Description of the Problem</a:t>
            </a:r>
            <a:endParaRPr/>
          </a:p>
        </p:txBody>
      </p:sp>
      <p:pic>
        <p:nvPicPr>
          <p:cNvPr id="2157" name="Google Shape;2157;gf16f335b1f_0_0"/>
          <p:cNvPicPr preferRelativeResize="0"/>
          <p:nvPr/>
        </p:nvPicPr>
        <p:blipFill>
          <a:blip r:embed="rId3">
            <a:alphaModFix/>
          </a:blip>
          <a:stretch>
            <a:fillRect/>
          </a:stretch>
        </p:blipFill>
        <p:spPr>
          <a:xfrm>
            <a:off x="5991150" y="1218025"/>
            <a:ext cx="2978300" cy="3104900"/>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1" name="Shape 2161"/>
        <p:cNvGrpSpPr/>
        <p:nvPr/>
      </p:nvGrpSpPr>
      <p:grpSpPr>
        <a:xfrm>
          <a:off x="0" y="0"/>
          <a:ext cx="0" cy="0"/>
          <a:chOff x="0" y="0"/>
          <a:chExt cx="0" cy="0"/>
        </a:xfrm>
      </p:grpSpPr>
      <p:sp>
        <p:nvSpPr>
          <p:cNvPr id="2162" name="Google Shape;2162;gf16f335b1f_0_5"/>
          <p:cNvSpPr txBox="1"/>
          <p:nvPr>
            <p:ph idx="1" type="body"/>
          </p:nvPr>
        </p:nvSpPr>
        <p:spPr>
          <a:xfrm>
            <a:off x="720000" y="1055850"/>
            <a:ext cx="7704000" cy="742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1600"/>
              </a:spcAft>
              <a:buNone/>
            </a:pPr>
            <a:r>
              <a:rPr b="1" lang="en" sz="1400">
                <a:solidFill>
                  <a:srgbClr val="222222"/>
                </a:solidFill>
              </a:rPr>
              <a:t>The dataset consists data of water quality metrics for 3276 different water bodies collected on 10 water quality metrics.</a:t>
            </a:r>
            <a:endParaRPr/>
          </a:p>
        </p:txBody>
      </p:sp>
      <p:sp>
        <p:nvSpPr>
          <p:cNvPr id="2163" name="Google Shape;2163;gf16f335b1f_0_5"/>
          <p:cNvSpPr txBox="1"/>
          <p:nvPr>
            <p:ph type="ctrTitle"/>
          </p:nvPr>
        </p:nvSpPr>
        <p:spPr>
          <a:xfrm>
            <a:off x="736646" y="373025"/>
            <a:ext cx="7672500" cy="577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800"/>
              <a:buNone/>
            </a:pPr>
            <a:r>
              <a:rPr lang="en"/>
              <a:t>Dataset description</a:t>
            </a:r>
            <a:endParaRPr/>
          </a:p>
        </p:txBody>
      </p:sp>
      <p:pic>
        <p:nvPicPr>
          <p:cNvPr id="2164" name="Google Shape;2164;gf16f335b1f_0_5"/>
          <p:cNvPicPr preferRelativeResize="0"/>
          <p:nvPr/>
        </p:nvPicPr>
        <p:blipFill>
          <a:blip r:embed="rId3">
            <a:alphaModFix/>
          </a:blip>
          <a:stretch>
            <a:fillRect/>
          </a:stretch>
        </p:blipFill>
        <p:spPr>
          <a:xfrm>
            <a:off x="1170000" y="1725225"/>
            <a:ext cx="7048875" cy="31289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8" name="Shape 2168"/>
        <p:cNvGrpSpPr/>
        <p:nvPr/>
      </p:nvGrpSpPr>
      <p:grpSpPr>
        <a:xfrm>
          <a:off x="0" y="0"/>
          <a:ext cx="0" cy="0"/>
          <a:chOff x="0" y="0"/>
          <a:chExt cx="0" cy="0"/>
        </a:xfrm>
      </p:grpSpPr>
      <p:sp>
        <p:nvSpPr>
          <p:cNvPr id="2169" name="Google Shape;2169;p9"/>
          <p:cNvSpPr txBox="1"/>
          <p:nvPr>
            <p:ph idx="1" type="subTitle"/>
          </p:nvPr>
        </p:nvSpPr>
        <p:spPr>
          <a:xfrm>
            <a:off x="118350" y="120533"/>
            <a:ext cx="5933700" cy="18099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400"/>
              <a:buNone/>
            </a:pPr>
            <a:r>
              <a:rPr b="1" lang="en" sz="2800"/>
              <a:t>Summary of Descriptive Analysis</a:t>
            </a:r>
            <a:endParaRPr b="1" sz="2800"/>
          </a:p>
        </p:txBody>
      </p:sp>
      <p:pic>
        <p:nvPicPr>
          <p:cNvPr id="2170" name="Google Shape;2170;p9"/>
          <p:cNvPicPr preferRelativeResize="0"/>
          <p:nvPr/>
        </p:nvPicPr>
        <p:blipFill>
          <a:blip r:embed="rId3">
            <a:alphaModFix/>
          </a:blip>
          <a:stretch>
            <a:fillRect/>
          </a:stretch>
        </p:blipFill>
        <p:spPr>
          <a:xfrm>
            <a:off x="715175" y="1831675"/>
            <a:ext cx="3876949" cy="2899949"/>
          </a:xfrm>
          <a:prstGeom prst="rect">
            <a:avLst/>
          </a:prstGeom>
          <a:noFill/>
          <a:ln>
            <a:noFill/>
          </a:ln>
        </p:spPr>
      </p:pic>
      <p:pic>
        <p:nvPicPr>
          <p:cNvPr id="2171" name="Google Shape;2171;p9"/>
          <p:cNvPicPr preferRelativeResize="0"/>
          <p:nvPr/>
        </p:nvPicPr>
        <p:blipFill>
          <a:blip r:embed="rId4">
            <a:alphaModFix/>
          </a:blip>
          <a:stretch>
            <a:fillRect/>
          </a:stretch>
        </p:blipFill>
        <p:spPr>
          <a:xfrm>
            <a:off x="5274825" y="716575"/>
            <a:ext cx="3766475" cy="36152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5" name="Shape 2175"/>
        <p:cNvGrpSpPr/>
        <p:nvPr/>
      </p:nvGrpSpPr>
      <p:grpSpPr>
        <a:xfrm>
          <a:off x="0" y="0"/>
          <a:ext cx="0" cy="0"/>
          <a:chOff x="0" y="0"/>
          <a:chExt cx="0" cy="0"/>
        </a:xfrm>
      </p:grpSpPr>
      <p:sp>
        <p:nvSpPr>
          <p:cNvPr id="2176" name="Google Shape;2176;gf16f335b1f_0_10"/>
          <p:cNvSpPr txBox="1"/>
          <p:nvPr>
            <p:ph idx="4294967295" type="body"/>
          </p:nvPr>
        </p:nvSpPr>
        <p:spPr>
          <a:xfrm>
            <a:off x="4578075" y="1278675"/>
            <a:ext cx="4141800" cy="3513000"/>
          </a:xfrm>
          <a:prstGeom prst="rect">
            <a:avLst/>
          </a:prstGeom>
        </p:spPr>
        <p:txBody>
          <a:bodyPr anchorCtr="0" anchor="t" bIns="91425" lIns="91425" spcFirstLastPara="1" rIns="91425" wrap="square" tIns="91425">
            <a:noAutofit/>
          </a:bodyPr>
          <a:lstStyle/>
          <a:p>
            <a:pPr indent="-330200" lvl="0" marL="457200" rtl="0" algn="just">
              <a:lnSpc>
                <a:spcPct val="150000"/>
              </a:lnSpc>
              <a:spcBef>
                <a:spcPts val="0"/>
              </a:spcBef>
              <a:spcAft>
                <a:spcPts val="0"/>
              </a:spcAft>
              <a:buClr>
                <a:srgbClr val="000000"/>
              </a:buClr>
              <a:buSzPts val="1600"/>
              <a:buFont typeface="Times New Roman"/>
              <a:buChar char="●"/>
            </a:pPr>
            <a:r>
              <a:rPr lang="en" sz="1400">
                <a:solidFill>
                  <a:srgbClr val="000000"/>
                </a:solidFill>
                <a:latin typeface="Times New Roman"/>
                <a:ea typeface="Times New Roman"/>
                <a:cs typeface="Times New Roman"/>
                <a:sym typeface="Times New Roman"/>
              </a:rPr>
              <a:t>According to (World Health Organization, 2007), the pH of most drinking water lies within the range of 6.5–8.5. </a:t>
            </a:r>
            <a:endParaRPr sz="1400">
              <a:solidFill>
                <a:srgbClr val="000000"/>
              </a:solidFill>
              <a:latin typeface="Times New Roman"/>
              <a:ea typeface="Times New Roman"/>
              <a:cs typeface="Times New Roman"/>
              <a:sym typeface="Times New Roman"/>
            </a:endParaRPr>
          </a:p>
          <a:p>
            <a:pPr indent="-330200" lvl="0" marL="457200" rtl="0" algn="just">
              <a:lnSpc>
                <a:spcPct val="150000"/>
              </a:lnSpc>
              <a:spcBef>
                <a:spcPts val="0"/>
              </a:spcBef>
              <a:spcAft>
                <a:spcPts val="0"/>
              </a:spcAft>
              <a:buClr>
                <a:srgbClr val="000000"/>
              </a:buClr>
              <a:buSzPts val="1600"/>
              <a:buFont typeface="Times New Roman"/>
              <a:buChar char="●"/>
            </a:pPr>
            <a:r>
              <a:rPr lang="en" sz="1400">
                <a:solidFill>
                  <a:srgbClr val="000000"/>
                </a:solidFill>
                <a:latin typeface="Times New Roman"/>
                <a:ea typeface="Times New Roman"/>
                <a:cs typeface="Times New Roman"/>
                <a:sym typeface="Times New Roman"/>
              </a:rPr>
              <a:t>The highest percentage of pH values of potable water falls within this range. </a:t>
            </a:r>
            <a:endParaRPr sz="1400">
              <a:solidFill>
                <a:srgbClr val="000000"/>
              </a:solidFill>
              <a:latin typeface="Times New Roman"/>
              <a:ea typeface="Times New Roman"/>
              <a:cs typeface="Times New Roman"/>
              <a:sym typeface="Times New Roman"/>
            </a:endParaRPr>
          </a:p>
          <a:p>
            <a:pPr indent="-330200" lvl="0" marL="457200" rtl="0" algn="just">
              <a:lnSpc>
                <a:spcPct val="150000"/>
              </a:lnSpc>
              <a:spcBef>
                <a:spcPts val="0"/>
              </a:spcBef>
              <a:spcAft>
                <a:spcPts val="800"/>
              </a:spcAft>
              <a:buClr>
                <a:srgbClr val="000000"/>
              </a:buClr>
              <a:buSzPts val="1600"/>
              <a:buFont typeface="Times New Roman"/>
              <a:buChar char="●"/>
            </a:pPr>
            <a:r>
              <a:rPr lang="en" sz="1400">
                <a:solidFill>
                  <a:srgbClr val="000000"/>
                </a:solidFill>
                <a:latin typeface="Times New Roman"/>
                <a:ea typeface="Times New Roman"/>
                <a:cs typeface="Times New Roman"/>
                <a:sym typeface="Times New Roman"/>
              </a:rPr>
              <a:t>It is evident that the pH value is not the only factor for the water to be potable since the water of other pH levels is also potable in some percentages.</a:t>
            </a:r>
            <a:endParaRPr sz="1400">
              <a:solidFill>
                <a:srgbClr val="000000"/>
              </a:solidFill>
              <a:latin typeface="Times New Roman"/>
              <a:ea typeface="Times New Roman"/>
              <a:cs typeface="Times New Roman"/>
              <a:sym typeface="Times New Roman"/>
            </a:endParaRPr>
          </a:p>
        </p:txBody>
      </p:sp>
      <p:sp>
        <p:nvSpPr>
          <p:cNvPr id="2177" name="Google Shape;2177;gf16f335b1f_0_10"/>
          <p:cNvSpPr txBox="1"/>
          <p:nvPr>
            <p:ph type="title"/>
          </p:nvPr>
        </p:nvSpPr>
        <p:spPr>
          <a:xfrm>
            <a:off x="1566050" y="219350"/>
            <a:ext cx="5746800" cy="729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Analysis of pH</a:t>
            </a:r>
            <a:endParaRPr/>
          </a:p>
        </p:txBody>
      </p:sp>
      <p:pic>
        <p:nvPicPr>
          <p:cNvPr id="2178" name="Google Shape;2178;gf16f335b1f_0_10"/>
          <p:cNvPicPr preferRelativeResize="0"/>
          <p:nvPr/>
        </p:nvPicPr>
        <p:blipFill>
          <a:blip r:embed="rId3">
            <a:alphaModFix/>
          </a:blip>
          <a:stretch>
            <a:fillRect/>
          </a:stretch>
        </p:blipFill>
        <p:spPr>
          <a:xfrm>
            <a:off x="571475" y="948338"/>
            <a:ext cx="4006600" cy="36152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2" name="Shape 2182"/>
        <p:cNvGrpSpPr/>
        <p:nvPr/>
      </p:nvGrpSpPr>
      <p:grpSpPr>
        <a:xfrm>
          <a:off x="0" y="0"/>
          <a:ext cx="0" cy="0"/>
          <a:chOff x="0" y="0"/>
          <a:chExt cx="0" cy="0"/>
        </a:xfrm>
      </p:grpSpPr>
      <p:sp>
        <p:nvSpPr>
          <p:cNvPr id="2183" name="Google Shape;2183;gf16f335b1f_0_15"/>
          <p:cNvSpPr txBox="1"/>
          <p:nvPr>
            <p:ph idx="1" type="body"/>
          </p:nvPr>
        </p:nvSpPr>
        <p:spPr>
          <a:xfrm>
            <a:off x="4671350" y="1055850"/>
            <a:ext cx="4108800" cy="3513000"/>
          </a:xfrm>
          <a:prstGeom prst="rect">
            <a:avLst/>
          </a:prstGeom>
        </p:spPr>
        <p:txBody>
          <a:bodyPr anchorCtr="0" anchor="t" bIns="91425" lIns="91425" spcFirstLastPara="1" rIns="91425" wrap="square" tIns="91425">
            <a:noAutofit/>
          </a:bodyPr>
          <a:lstStyle/>
          <a:p>
            <a:pPr indent="-330200" lvl="0" marL="457200" rtl="0" algn="just">
              <a:lnSpc>
                <a:spcPct val="150000"/>
              </a:lnSpc>
              <a:spcBef>
                <a:spcPts val="0"/>
              </a:spcBef>
              <a:spcAft>
                <a:spcPts val="0"/>
              </a:spcAft>
              <a:buClr>
                <a:srgbClr val="000000"/>
              </a:buClr>
              <a:buSzPts val="1600"/>
              <a:buFont typeface="Times New Roman"/>
              <a:buChar char="●"/>
            </a:pPr>
            <a:r>
              <a:rPr lang="en" sz="1400">
                <a:solidFill>
                  <a:srgbClr val="000000"/>
                </a:solidFill>
                <a:latin typeface="Times New Roman"/>
                <a:ea typeface="Times New Roman"/>
                <a:cs typeface="Times New Roman"/>
                <a:sym typeface="Times New Roman"/>
              </a:rPr>
              <a:t>Even a small change of pH exerts a marked effect on trihalomethanes formation. </a:t>
            </a:r>
            <a:endParaRPr sz="1400">
              <a:solidFill>
                <a:srgbClr val="000000"/>
              </a:solidFill>
              <a:latin typeface="Times New Roman"/>
              <a:ea typeface="Times New Roman"/>
              <a:cs typeface="Times New Roman"/>
              <a:sym typeface="Times New Roman"/>
            </a:endParaRPr>
          </a:p>
          <a:p>
            <a:pPr indent="-330200" lvl="0" marL="457200" rtl="0" algn="just">
              <a:lnSpc>
                <a:spcPct val="150000"/>
              </a:lnSpc>
              <a:spcBef>
                <a:spcPts val="0"/>
              </a:spcBef>
              <a:spcAft>
                <a:spcPts val="0"/>
              </a:spcAft>
              <a:buClr>
                <a:srgbClr val="000000"/>
              </a:buClr>
              <a:buSzPts val="1600"/>
              <a:buFont typeface="Times New Roman"/>
              <a:buChar char="●"/>
            </a:pPr>
            <a:r>
              <a:rPr lang="en" sz="1400">
                <a:solidFill>
                  <a:srgbClr val="000000"/>
                </a:solidFill>
                <a:latin typeface="Times New Roman"/>
                <a:ea typeface="Times New Roman"/>
                <a:cs typeface="Times New Roman"/>
                <a:sym typeface="Times New Roman"/>
              </a:rPr>
              <a:t>Therefore, even a minute pH fluctuations may result in wide variations of trihalomethanes (Amarasooriya et al, 2018). </a:t>
            </a:r>
            <a:endParaRPr sz="1400">
              <a:solidFill>
                <a:srgbClr val="000000"/>
              </a:solidFill>
              <a:latin typeface="Times New Roman"/>
              <a:ea typeface="Times New Roman"/>
              <a:cs typeface="Times New Roman"/>
              <a:sym typeface="Times New Roman"/>
            </a:endParaRPr>
          </a:p>
          <a:p>
            <a:pPr indent="-330200" lvl="0" marL="457200" rtl="0" algn="just">
              <a:lnSpc>
                <a:spcPct val="150000"/>
              </a:lnSpc>
              <a:spcBef>
                <a:spcPts val="0"/>
              </a:spcBef>
              <a:spcAft>
                <a:spcPts val="0"/>
              </a:spcAft>
              <a:buClr>
                <a:srgbClr val="000000"/>
              </a:buClr>
              <a:buSzPts val="1600"/>
              <a:buFont typeface="Times New Roman"/>
              <a:buChar char="●"/>
            </a:pPr>
            <a:r>
              <a:rPr lang="en" sz="1400">
                <a:solidFill>
                  <a:srgbClr val="000000"/>
                </a:solidFill>
                <a:latin typeface="Times New Roman"/>
                <a:ea typeface="Times New Roman"/>
                <a:cs typeface="Times New Roman"/>
                <a:sym typeface="Times New Roman"/>
              </a:rPr>
              <a:t>In our dataset, even though the pH levels change, trihalomethane levels do not fluctuate massively. </a:t>
            </a:r>
            <a:endParaRPr sz="1400">
              <a:solidFill>
                <a:srgbClr val="000000"/>
              </a:solidFill>
              <a:latin typeface="Times New Roman"/>
              <a:ea typeface="Times New Roman"/>
              <a:cs typeface="Times New Roman"/>
              <a:sym typeface="Times New Roman"/>
            </a:endParaRPr>
          </a:p>
          <a:p>
            <a:pPr indent="-330200" lvl="0" marL="457200" rtl="0" algn="just">
              <a:lnSpc>
                <a:spcPct val="150000"/>
              </a:lnSpc>
              <a:spcBef>
                <a:spcPts val="800"/>
              </a:spcBef>
              <a:spcAft>
                <a:spcPts val="0"/>
              </a:spcAft>
              <a:buClr>
                <a:srgbClr val="000000"/>
              </a:buClr>
              <a:buSzPts val="1600"/>
              <a:buFont typeface="Times New Roman"/>
              <a:buChar char="●"/>
            </a:pPr>
            <a:r>
              <a:rPr lang="en" sz="1400">
                <a:solidFill>
                  <a:srgbClr val="000000"/>
                </a:solidFill>
                <a:latin typeface="Times New Roman"/>
                <a:ea typeface="Times New Roman"/>
                <a:cs typeface="Times New Roman"/>
                <a:sym typeface="Times New Roman"/>
              </a:rPr>
              <a:t>This happens since a high amount of data has pH levels 6.00 – 8.00. The data from this category overshadows the fluctuations.</a:t>
            </a:r>
            <a:endParaRPr sz="1400">
              <a:solidFill>
                <a:srgbClr val="000000"/>
              </a:solidFill>
              <a:latin typeface="Times New Roman"/>
              <a:ea typeface="Times New Roman"/>
              <a:cs typeface="Times New Roman"/>
              <a:sym typeface="Times New Roman"/>
            </a:endParaRPr>
          </a:p>
          <a:p>
            <a:pPr indent="0" lvl="0" marL="457200" rtl="0" algn="just">
              <a:lnSpc>
                <a:spcPct val="150000"/>
              </a:lnSpc>
              <a:spcBef>
                <a:spcPts val="800"/>
              </a:spcBef>
              <a:spcAft>
                <a:spcPts val="800"/>
              </a:spcAft>
              <a:buNone/>
            </a:pPr>
            <a:r>
              <a:t/>
            </a:r>
            <a:endParaRPr>
              <a:solidFill>
                <a:srgbClr val="000000"/>
              </a:solidFill>
              <a:latin typeface="Times New Roman"/>
              <a:ea typeface="Times New Roman"/>
              <a:cs typeface="Times New Roman"/>
              <a:sym typeface="Times New Roman"/>
            </a:endParaRPr>
          </a:p>
        </p:txBody>
      </p:sp>
      <p:sp>
        <p:nvSpPr>
          <p:cNvPr id="2184" name="Google Shape;2184;gf16f335b1f_0_15"/>
          <p:cNvSpPr txBox="1"/>
          <p:nvPr>
            <p:ph type="ctrTitle"/>
          </p:nvPr>
        </p:nvSpPr>
        <p:spPr>
          <a:xfrm>
            <a:off x="736646" y="373025"/>
            <a:ext cx="76725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Analysis of pH</a:t>
            </a:r>
            <a:endParaRPr/>
          </a:p>
        </p:txBody>
      </p:sp>
      <p:pic>
        <p:nvPicPr>
          <p:cNvPr id="2185" name="Google Shape;2185;gf16f335b1f_0_15"/>
          <p:cNvPicPr preferRelativeResize="0"/>
          <p:nvPr/>
        </p:nvPicPr>
        <p:blipFill>
          <a:blip r:embed="rId3">
            <a:alphaModFix/>
          </a:blip>
          <a:stretch>
            <a:fillRect/>
          </a:stretch>
        </p:blipFill>
        <p:spPr>
          <a:xfrm>
            <a:off x="1165325" y="1027025"/>
            <a:ext cx="3305100" cy="2254100"/>
          </a:xfrm>
          <a:prstGeom prst="rect">
            <a:avLst/>
          </a:prstGeom>
          <a:noFill/>
          <a:ln>
            <a:noFill/>
          </a:ln>
        </p:spPr>
      </p:pic>
      <p:pic>
        <p:nvPicPr>
          <p:cNvPr id="2186" name="Google Shape;2186;gf16f335b1f_0_15"/>
          <p:cNvPicPr preferRelativeResize="0"/>
          <p:nvPr/>
        </p:nvPicPr>
        <p:blipFill>
          <a:blip r:embed="rId4">
            <a:alphaModFix/>
          </a:blip>
          <a:stretch>
            <a:fillRect/>
          </a:stretch>
        </p:blipFill>
        <p:spPr>
          <a:xfrm>
            <a:off x="1443775" y="3281125"/>
            <a:ext cx="3026650" cy="18623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0" name="Shape 2190"/>
        <p:cNvGrpSpPr/>
        <p:nvPr/>
      </p:nvGrpSpPr>
      <p:grpSpPr>
        <a:xfrm>
          <a:off x="0" y="0"/>
          <a:ext cx="0" cy="0"/>
          <a:chOff x="0" y="0"/>
          <a:chExt cx="0" cy="0"/>
        </a:xfrm>
      </p:grpSpPr>
      <p:sp>
        <p:nvSpPr>
          <p:cNvPr id="2191" name="Google Shape;2191;gf1e947b5b0_0_74"/>
          <p:cNvSpPr txBox="1"/>
          <p:nvPr>
            <p:ph idx="1" type="body"/>
          </p:nvPr>
        </p:nvSpPr>
        <p:spPr>
          <a:xfrm>
            <a:off x="4309700" y="1387350"/>
            <a:ext cx="3923400" cy="3513000"/>
          </a:xfrm>
          <a:prstGeom prst="rect">
            <a:avLst/>
          </a:prstGeom>
        </p:spPr>
        <p:txBody>
          <a:bodyPr anchorCtr="0" anchor="t" bIns="91425" lIns="91425" spcFirstLastPara="1" rIns="91425" wrap="square" tIns="91425">
            <a:noAutofit/>
          </a:bodyPr>
          <a:lstStyle/>
          <a:p>
            <a:pPr indent="-330200" lvl="0" marL="457200" rtl="0" algn="just">
              <a:lnSpc>
                <a:spcPct val="150000"/>
              </a:lnSpc>
              <a:spcBef>
                <a:spcPts val="0"/>
              </a:spcBef>
              <a:spcAft>
                <a:spcPts val="0"/>
              </a:spcAft>
              <a:buClr>
                <a:srgbClr val="000000"/>
              </a:buClr>
              <a:buSzPts val="1600"/>
              <a:buChar char="●"/>
            </a:pPr>
            <a:r>
              <a:rPr lang="en" sz="1400">
                <a:solidFill>
                  <a:srgbClr val="000000"/>
                </a:solidFill>
                <a:latin typeface="Times New Roman"/>
                <a:ea typeface="Times New Roman"/>
                <a:cs typeface="Times New Roman"/>
                <a:sym typeface="Times New Roman"/>
              </a:rPr>
              <a:t>Turbidity describes the cloudiness of water caused by suspended particles (WHO, 2017). </a:t>
            </a:r>
            <a:endParaRPr sz="1400">
              <a:solidFill>
                <a:srgbClr val="000000"/>
              </a:solidFill>
              <a:latin typeface="Times New Roman"/>
              <a:ea typeface="Times New Roman"/>
              <a:cs typeface="Times New Roman"/>
              <a:sym typeface="Times New Roman"/>
            </a:endParaRPr>
          </a:p>
          <a:p>
            <a:pPr indent="-330200" lvl="0" marL="457200" rtl="0" algn="just">
              <a:lnSpc>
                <a:spcPct val="150000"/>
              </a:lnSpc>
              <a:spcBef>
                <a:spcPts val="0"/>
              </a:spcBef>
              <a:spcAft>
                <a:spcPts val="0"/>
              </a:spcAft>
              <a:buClr>
                <a:srgbClr val="000000"/>
              </a:buClr>
              <a:buSzPts val="1600"/>
              <a:buChar char="●"/>
            </a:pPr>
            <a:r>
              <a:rPr lang="en" sz="1400">
                <a:solidFill>
                  <a:srgbClr val="000000"/>
                </a:solidFill>
                <a:latin typeface="Times New Roman"/>
                <a:ea typeface="Times New Roman"/>
                <a:cs typeface="Times New Roman"/>
                <a:sym typeface="Times New Roman"/>
              </a:rPr>
              <a:t>The WHO establishes that the turbidity of drinking water shouldn't be more than 5 NTU, and should ideally be below 1 NTU. </a:t>
            </a:r>
            <a:endParaRPr sz="1400">
              <a:solidFill>
                <a:srgbClr val="000000"/>
              </a:solidFill>
              <a:latin typeface="Times New Roman"/>
              <a:ea typeface="Times New Roman"/>
              <a:cs typeface="Times New Roman"/>
              <a:sym typeface="Times New Roman"/>
            </a:endParaRPr>
          </a:p>
          <a:p>
            <a:pPr indent="-317500" lvl="0" marL="457200" rtl="0" algn="just">
              <a:lnSpc>
                <a:spcPct val="150000"/>
              </a:lnSpc>
              <a:spcBef>
                <a:spcPts val="0"/>
              </a:spcBef>
              <a:spcAft>
                <a:spcPts val="0"/>
              </a:spcAft>
              <a:buClr>
                <a:srgbClr val="000000"/>
              </a:buClr>
              <a:buSzPts val="1400"/>
              <a:buChar char="●"/>
            </a:pPr>
            <a:r>
              <a:rPr lang="en" sz="1400">
                <a:solidFill>
                  <a:srgbClr val="000000"/>
                </a:solidFill>
                <a:latin typeface="Times New Roman"/>
                <a:ea typeface="Times New Roman"/>
                <a:cs typeface="Times New Roman"/>
                <a:sym typeface="Times New Roman"/>
              </a:rPr>
              <a:t>According to the figure, the turbidity of the majority of the data is below 5NTU.</a:t>
            </a:r>
            <a:r>
              <a:rPr lang="en" sz="1300">
                <a:solidFill>
                  <a:srgbClr val="000000"/>
                </a:solidFill>
                <a:latin typeface="Calibri"/>
                <a:ea typeface="Calibri"/>
                <a:cs typeface="Calibri"/>
                <a:sym typeface="Calibri"/>
              </a:rPr>
              <a:t> </a:t>
            </a:r>
            <a:endParaRPr sz="1400">
              <a:solidFill>
                <a:srgbClr val="000000"/>
              </a:solidFill>
              <a:latin typeface="Times New Roman"/>
              <a:ea typeface="Times New Roman"/>
              <a:cs typeface="Times New Roman"/>
              <a:sym typeface="Times New Roman"/>
            </a:endParaRPr>
          </a:p>
          <a:p>
            <a:pPr indent="0" lvl="0" marL="0" rtl="0" algn="just">
              <a:lnSpc>
                <a:spcPct val="150000"/>
              </a:lnSpc>
              <a:spcBef>
                <a:spcPts val="800"/>
              </a:spcBef>
              <a:spcAft>
                <a:spcPts val="800"/>
              </a:spcAft>
              <a:buNone/>
            </a:pPr>
            <a:r>
              <a:t/>
            </a:r>
            <a:endParaRPr>
              <a:solidFill>
                <a:srgbClr val="000000"/>
              </a:solidFill>
              <a:latin typeface="Times New Roman"/>
              <a:ea typeface="Times New Roman"/>
              <a:cs typeface="Times New Roman"/>
              <a:sym typeface="Times New Roman"/>
            </a:endParaRPr>
          </a:p>
        </p:txBody>
      </p:sp>
      <p:sp>
        <p:nvSpPr>
          <p:cNvPr id="2192" name="Google Shape;2192;gf1e947b5b0_0_74"/>
          <p:cNvSpPr txBox="1"/>
          <p:nvPr>
            <p:ph type="ctrTitle"/>
          </p:nvPr>
        </p:nvSpPr>
        <p:spPr>
          <a:xfrm>
            <a:off x="736646" y="373025"/>
            <a:ext cx="76725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Analysis of Turbidity</a:t>
            </a:r>
            <a:endParaRPr/>
          </a:p>
        </p:txBody>
      </p:sp>
      <p:pic>
        <p:nvPicPr>
          <p:cNvPr id="2193" name="Google Shape;2193;gf1e947b5b0_0_74"/>
          <p:cNvPicPr preferRelativeResize="0"/>
          <p:nvPr/>
        </p:nvPicPr>
        <p:blipFill>
          <a:blip r:embed="rId3">
            <a:alphaModFix/>
          </a:blip>
          <a:stretch>
            <a:fillRect/>
          </a:stretch>
        </p:blipFill>
        <p:spPr>
          <a:xfrm>
            <a:off x="554250" y="1079525"/>
            <a:ext cx="3483128" cy="34656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Aqua Marketing Plan by Slidego">
  <a:themeElements>
    <a:clrScheme name="Simple Light">
      <a:dk1>
        <a:srgbClr val="434343"/>
      </a:dk1>
      <a:lt1>
        <a:srgbClr val="FFFFFF"/>
      </a:lt1>
      <a:dk2>
        <a:srgbClr val="073763"/>
      </a:dk2>
      <a:lt2>
        <a:srgbClr val="3D85C6"/>
      </a:lt2>
      <a:accent1>
        <a:srgbClr val="3D85C6"/>
      </a:accent1>
      <a:accent2>
        <a:srgbClr val="B6D7A8"/>
      </a:accent2>
      <a:accent3>
        <a:srgbClr val="9FC5E8"/>
      </a:accent3>
      <a:accent4>
        <a:srgbClr val="9EDCD9"/>
      </a:accent4>
      <a:accent5>
        <a:srgbClr val="93C47D"/>
      </a:accent5>
      <a:accent6>
        <a:srgbClr val="6FA8DC"/>
      </a:accent6>
      <a:hlink>
        <a:srgbClr val="07376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